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media/image5.jpg" ContentType="image/jpg"/>
  <Override PartName="/ppt/media/image6.jpg" ContentType="image/jpg"/>
  <Override PartName="/ppt/notesSlides/notesSlide6.xml" ContentType="application/vnd.openxmlformats-officedocument.presentationml.notesSlide+xml"/>
  <Override PartName="/ppt/media/image7.jpg" ContentType="image/jpg"/>
  <Override PartName="/ppt/notesSlides/notesSlide7.xml" ContentType="application/vnd.openxmlformats-officedocument.presentationml.notesSlide+xml"/>
  <Override PartName="/ppt/media/image8.jpg" ContentType="image/jpg"/>
  <Override PartName="/ppt/notesSlides/notesSlide8.xml" ContentType="application/vnd.openxmlformats-officedocument.presentationml.notesSlide+xml"/>
  <Override PartName="/ppt/media/image9.jpg" ContentType="image/jpg"/>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handoutMasterIdLst>
    <p:handoutMasterId r:id="rId24"/>
  </p:handoutMasterIdLst>
  <p:sldIdLst>
    <p:sldId id="289" r:id="rId2"/>
    <p:sldId id="256" r:id="rId3"/>
    <p:sldId id="300" r:id="rId4"/>
    <p:sldId id="301" r:id="rId5"/>
    <p:sldId id="302" r:id="rId6"/>
    <p:sldId id="303" r:id="rId7"/>
    <p:sldId id="305" r:id="rId8"/>
    <p:sldId id="306" r:id="rId9"/>
    <p:sldId id="307" r:id="rId10"/>
    <p:sldId id="308" r:id="rId11"/>
    <p:sldId id="291" r:id="rId12"/>
    <p:sldId id="296" r:id="rId13"/>
    <p:sldId id="309" r:id="rId14"/>
    <p:sldId id="310" r:id="rId15"/>
    <p:sldId id="311" r:id="rId16"/>
    <p:sldId id="312" r:id="rId17"/>
    <p:sldId id="313" r:id="rId18"/>
    <p:sldId id="299" r:id="rId19"/>
    <p:sldId id="314" r:id="rId20"/>
    <p:sldId id="315" r:id="rId21"/>
    <p:sldId id="267" r:id="rId22"/>
  </p:sldIdLst>
  <p:sldSz cx="12192000" cy="6858000"/>
  <p:notesSz cx="6858000" cy="9144000"/>
  <p:custDataLst>
    <p:tags r:id="rId25"/>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32F3F"/>
    <a:srgbClr val="54BDA3"/>
    <a:srgbClr val="FFFFFF"/>
    <a:srgbClr val="293749"/>
    <a:srgbClr val="D9B042"/>
    <a:srgbClr val="323334"/>
    <a:srgbClr val="DBB336"/>
    <a:srgbClr val="293648"/>
    <a:srgbClr val="D2DFE6"/>
    <a:srgbClr val="D2DFE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7984" autoAdjust="0"/>
    <p:restoredTop sz="77924" autoAdjust="0"/>
  </p:normalViewPr>
  <p:slideViewPr>
    <p:cSldViewPr snapToGrid="0">
      <p:cViewPr varScale="1">
        <p:scale>
          <a:sx n="102" d="100"/>
          <a:sy n="102" d="100"/>
        </p:scale>
        <p:origin x="584" y="176"/>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88" d="100"/>
          <a:sy n="88" d="100"/>
        </p:scale>
        <p:origin x="-3414"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notesMaster" Target="notesMasters/notesMaster1.xml"/><Relationship Id="rId24" Type="http://schemas.openxmlformats.org/officeDocument/2006/relationships/handoutMaster" Target="handoutMasters/handoutMaster1.xml"/><Relationship Id="rId25" Type="http://schemas.openxmlformats.org/officeDocument/2006/relationships/tags" Target="tags/tag1.xml"/><Relationship Id="rId26" Type="http://schemas.openxmlformats.org/officeDocument/2006/relationships/presProps" Target="presProps.xml"/><Relationship Id="rId27" Type="http://schemas.openxmlformats.org/officeDocument/2006/relationships/viewProps" Target="viewProps.xml"/><Relationship Id="rId28" Type="http://schemas.openxmlformats.org/officeDocument/2006/relationships/theme" Target="theme/theme1.xml"/><Relationship Id="rId29"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47F719B-F475-480E-B538-5B8C43560A82}" type="datetimeFigureOut">
              <a:rPr lang="en-US" smtClean="0"/>
              <a:t>3/21/18</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B4B42A14-DC5F-4CFD-B1CC-C39BFA668166}" type="slidenum">
              <a:rPr lang="en-US" smtClean="0"/>
              <a:t>‹#›</a:t>
            </a:fld>
            <a:endParaRPr lang="en-US"/>
          </a:p>
        </p:txBody>
      </p:sp>
    </p:spTree>
    <p:extLst>
      <p:ext uri="{BB962C8B-B14F-4D97-AF65-F5344CB8AC3E}">
        <p14:creationId xmlns:p14="http://schemas.microsoft.com/office/powerpoint/2010/main" val="35680108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35105A7-C230-4FBB-8DCE-F34BFD16411D}" type="datetimeFigureOut">
              <a:rPr lang="en-US" smtClean="0"/>
              <a:t>3/21/18</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7C6DC9D-B8F8-4B1B-8451-EEF99A8DF844}" type="slidenum">
              <a:rPr lang="en-US" smtClean="0"/>
              <a:t>‹#›</a:t>
            </a:fld>
            <a:endParaRPr lang="en-US"/>
          </a:p>
        </p:txBody>
      </p:sp>
    </p:spTree>
    <p:extLst>
      <p:ext uri="{BB962C8B-B14F-4D97-AF65-F5344CB8AC3E}">
        <p14:creationId xmlns:p14="http://schemas.microsoft.com/office/powerpoint/2010/main" val="17181581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C6DC9D-B8F8-4B1B-8451-EEF99A8DF844}" type="slidenum">
              <a:rPr lang="en-US" smtClean="0"/>
              <a:t>1</a:t>
            </a:fld>
            <a:endParaRPr lang="en-US"/>
          </a:p>
        </p:txBody>
      </p:sp>
    </p:spTree>
    <p:extLst>
      <p:ext uri="{BB962C8B-B14F-4D97-AF65-F5344CB8AC3E}">
        <p14:creationId xmlns:p14="http://schemas.microsoft.com/office/powerpoint/2010/main" val="23015718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You may have noticed that some of these words were easier to unscramble than others.</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That’s because the words in red were primed on the third slide of this lecture.</a:t>
            </a:r>
          </a:p>
          <a:p>
            <a:endParaRPr lang="en-US" dirty="0"/>
          </a:p>
        </p:txBody>
      </p:sp>
      <p:sp>
        <p:nvSpPr>
          <p:cNvPr id="4" name="Slide Number Placeholder 3"/>
          <p:cNvSpPr>
            <a:spLocks noGrp="1"/>
          </p:cNvSpPr>
          <p:nvPr>
            <p:ph type="sldNum" sz="quarter" idx="10"/>
          </p:nvPr>
        </p:nvSpPr>
        <p:spPr/>
        <p:txBody>
          <a:bodyPr/>
          <a:lstStyle/>
          <a:p>
            <a:fld id="{F7C6DC9D-B8F8-4B1B-8451-EEF99A8DF844}" type="slidenum">
              <a:rPr lang="en-US" smtClean="0"/>
              <a:t>10</a:t>
            </a:fld>
            <a:endParaRPr lang="en-US"/>
          </a:p>
        </p:txBody>
      </p:sp>
    </p:spTree>
    <p:extLst>
      <p:ext uri="{BB962C8B-B14F-4D97-AF65-F5344CB8AC3E}">
        <p14:creationId xmlns:p14="http://schemas.microsoft.com/office/powerpoint/2010/main" val="389751216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C6DC9D-B8F8-4B1B-8451-EEF99A8DF844}" type="slidenum">
              <a:rPr lang="en-US" smtClean="0"/>
              <a:t>11</a:t>
            </a:fld>
            <a:endParaRPr lang="en-US"/>
          </a:p>
        </p:txBody>
      </p:sp>
    </p:spTree>
    <p:extLst>
      <p:ext uri="{BB962C8B-B14F-4D97-AF65-F5344CB8AC3E}">
        <p14:creationId xmlns:p14="http://schemas.microsoft.com/office/powerpoint/2010/main" val="151650184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C6DC9D-B8F8-4B1B-8451-EEF99A8DF844}" type="slidenum">
              <a:rPr lang="en-US" smtClean="0"/>
              <a:t>12</a:t>
            </a:fld>
            <a:endParaRPr lang="en-US"/>
          </a:p>
        </p:txBody>
      </p:sp>
    </p:spTree>
    <p:extLst>
      <p:ext uri="{BB962C8B-B14F-4D97-AF65-F5344CB8AC3E}">
        <p14:creationId xmlns:p14="http://schemas.microsoft.com/office/powerpoint/2010/main" val="111221404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C6DC9D-B8F8-4B1B-8451-EEF99A8DF844}" type="slidenum">
              <a:rPr lang="en-US" smtClean="0"/>
              <a:t>13</a:t>
            </a:fld>
            <a:endParaRPr lang="en-US"/>
          </a:p>
        </p:txBody>
      </p:sp>
    </p:spTree>
    <p:extLst>
      <p:ext uri="{BB962C8B-B14F-4D97-AF65-F5344CB8AC3E}">
        <p14:creationId xmlns:p14="http://schemas.microsoft.com/office/powerpoint/2010/main" val="291664179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C6DC9D-B8F8-4B1B-8451-EEF99A8DF844}" type="slidenum">
              <a:rPr lang="en-US" smtClean="0"/>
              <a:t>14</a:t>
            </a:fld>
            <a:endParaRPr lang="en-US"/>
          </a:p>
        </p:txBody>
      </p:sp>
    </p:spTree>
    <p:extLst>
      <p:ext uri="{BB962C8B-B14F-4D97-AF65-F5344CB8AC3E}">
        <p14:creationId xmlns:p14="http://schemas.microsoft.com/office/powerpoint/2010/main" val="89691217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C6DC9D-B8F8-4B1B-8451-EEF99A8DF844}" type="slidenum">
              <a:rPr lang="en-US" smtClean="0"/>
              <a:t>15</a:t>
            </a:fld>
            <a:endParaRPr lang="en-US"/>
          </a:p>
        </p:txBody>
      </p:sp>
    </p:spTree>
    <p:extLst>
      <p:ext uri="{BB962C8B-B14F-4D97-AF65-F5344CB8AC3E}">
        <p14:creationId xmlns:p14="http://schemas.microsoft.com/office/powerpoint/2010/main" val="75509104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C6DC9D-B8F8-4B1B-8451-EEF99A8DF844}" type="slidenum">
              <a:rPr lang="en-US" smtClean="0"/>
              <a:t>16</a:t>
            </a:fld>
            <a:endParaRPr lang="en-US"/>
          </a:p>
        </p:txBody>
      </p:sp>
    </p:spTree>
    <p:extLst>
      <p:ext uri="{BB962C8B-B14F-4D97-AF65-F5344CB8AC3E}">
        <p14:creationId xmlns:p14="http://schemas.microsoft.com/office/powerpoint/2010/main" val="301488433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C6DC9D-B8F8-4B1B-8451-EEF99A8DF844}" type="slidenum">
              <a:rPr lang="en-US" smtClean="0"/>
              <a:t>17</a:t>
            </a:fld>
            <a:endParaRPr lang="en-US"/>
          </a:p>
        </p:txBody>
      </p:sp>
    </p:spTree>
    <p:extLst>
      <p:ext uri="{BB962C8B-B14F-4D97-AF65-F5344CB8AC3E}">
        <p14:creationId xmlns:p14="http://schemas.microsoft.com/office/powerpoint/2010/main" val="236618111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C6DC9D-B8F8-4B1B-8451-EEF99A8DF844}" type="slidenum">
              <a:rPr lang="en-US" smtClean="0"/>
              <a:t>19</a:t>
            </a:fld>
            <a:endParaRPr lang="en-US"/>
          </a:p>
        </p:txBody>
      </p:sp>
    </p:spTree>
    <p:extLst>
      <p:ext uri="{BB962C8B-B14F-4D97-AF65-F5344CB8AC3E}">
        <p14:creationId xmlns:p14="http://schemas.microsoft.com/office/powerpoint/2010/main" val="20034194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Over the last few lectures we explored how control processes interact with memory structures to enhance memory.  A fundamental aspect of these discussions is the notion that we have control over our memory.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However, in many circumstance we do not have control over memory.  Indeed, we are largely unaware of the fact our memories are being enhanced or even contaminated. Because we are unaware of these influences, our daily behavior may seem odd.</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Implicit memory effects are those that alter our behavior without us knowing it.  Before turning to this discussion, however, I want you to try to remember this list of words.</a:t>
            </a:r>
          </a:p>
          <a:p>
            <a:endParaRPr lang="en-US" dirty="0"/>
          </a:p>
        </p:txBody>
      </p:sp>
      <p:sp>
        <p:nvSpPr>
          <p:cNvPr id="4" name="Slide Number Placeholder 3"/>
          <p:cNvSpPr>
            <a:spLocks noGrp="1"/>
          </p:cNvSpPr>
          <p:nvPr>
            <p:ph type="sldNum" sz="quarter" idx="10"/>
          </p:nvPr>
        </p:nvSpPr>
        <p:spPr/>
        <p:txBody>
          <a:bodyPr/>
          <a:lstStyle/>
          <a:p>
            <a:fld id="{F7C6DC9D-B8F8-4B1B-8451-EEF99A8DF844}" type="slidenum">
              <a:rPr lang="en-US" smtClean="0"/>
              <a:t>2</a:t>
            </a:fld>
            <a:endParaRPr lang="en-US"/>
          </a:p>
        </p:txBody>
      </p:sp>
    </p:spTree>
    <p:extLst>
      <p:ext uri="{BB962C8B-B14F-4D97-AF65-F5344CB8AC3E}">
        <p14:creationId xmlns:p14="http://schemas.microsoft.com/office/powerpoint/2010/main" val="16193755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OK got it?</a:t>
            </a:r>
          </a:p>
          <a:p>
            <a:endParaRPr lang="en-US" dirty="0"/>
          </a:p>
        </p:txBody>
      </p:sp>
      <p:sp>
        <p:nvSpPr>
          <p:cNvPr id="4" name="Slide Number Placeholder 3"/>
          <p:cNvSpPr>
            <a:spLocks noGrp="1"/>
          </p:cNvSpPr>
          <p:nvPr>
            <p:ph type="sldNum" sz="quarter" idx="10"/>
          </p:nvPr>
        </p:nvSpPr>
        <p:spPr/>
        <p:txBody>
          <a:bodyPr/>
          <a:lstStyle/>
          <a:p>
            <a:fld id="{F7C6DC9D-B8F8-4B1B-8451-EEF99A8DF844}" type="slidenum">
              <a:rPr lang="en-US" smtClean="0"/>
              <a:t>3</a:t>
            </a:fld>
            <a:endParaRPr lang="en-US"/>
          </a:p>
        </p:txBody>
      </p:sp>
    </p:spTree>
    <p:extLst>
      <p:ext uri="{BB962C8B-B14F-4D97-AF65-F5344CB8AC3E}">
        <p14:creationId xmlns:p14="http://schemas.microsoft.com/office/powerpoint/2010/main" val="22134143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There are three fundamental forms of memory.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Declarative memories are memories of events or knowledge about the world. These forms of memory are often referred to as episodic and semantic memory. We have already spent a great deal of time discussing episodic memory and we will discuss semantic memory a great deal in Section 3 of this course.</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A key quality of these memories is that retrieval of these memories if often accomplished under our control.</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Implicit Memory on the other hand influences our behavior without our knowledge. Sometimes a recent event will facilitate the performance of some task even when retrieval of a memory for that event is not required in order to accomplish the task.  This is referred to as priming.</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Procedural memory is memory for how to do things, such as driving a car or typing. These memories are extremely resistant to forgetting, and may be acquired even by amnesiacs.</a:t>
            </a:r>
          </a:p>
          <a:p>
            <a:endParaRPr lang="en-US" dirty="0"/>
          </a:p>
        </p:txBody>
      </p:sp>
      <p:sp>
        <p:nvSpPr>
          <p:cNvPr id="4" name="Slide Number Placeholder 3"/>
          <p:cNvSpPr>
            <a:spLocks noGrp="1"/>
          </p:cNvSpPr>
          <p:nvPr>
            <p:ph type="sldNum" sz="quarter" idx="10"/>
          </p:nvPr>
        </p:nvSpPr>
        <p:spPr/>
        <p:txBody>
          <a:bodyPr/>
          <a:lstStyle/>
          <a:p>
            <a:fld id="{F7C6DC9D-B8F8-4B1B-8451-EEF99A8DF844}" type="slidenum">
              <a:rPr lang="en-US" smtClean="0"/>
              <a:t>4</a:t>
            </a:fld>
            <a:endParaRPr lang="en-US"/>
          </a:p>
        </p:txBody>
      </p:sp>
    </p:spTree>
    <p:extLst>
      <p:ext uri="{BB962C8B-B14F-4D97-AF65-F5344CB8AC3E}">
        <p14:creationId xmlns:p14="http://schemas.microsoft.com/office/powerpoint/2010/main" val="36276736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Here are the results of an experiment that investigated implicit memory.</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In the first stage of the experiment, subjects are presented with a list words to something with.  For instance, when a word appeared on the screen they may been asked to rate on scale of 1 to 4 how pleasant the word’s meaning is.</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After a break, the subjects are given an unrelated task.  In this case, it was word fragment completion task. For instance, the subjects may have been given this word fragment, and their task was to provide the missing letters for toboggan.  This is, in fact, fairly difficult if enough letters are missing.</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Some of the fragments when completed formed the words seen previously in the first stage of the experiment.  In other words, these fragments were primed.  Here you can see that the subject’s ability to complete the fragments was enhanced by their recent encounter with the word.</a:t>
            </a:r>
          </a:p>
          <a:p>
            <a:endParaRPr lang="en-US" dirty="0"/>
          </a:p>
        </p:txBody>
      </p:sp>
      <p:sp>
        <p:nvSpPr>
          <p:cNvPr id="4" name="Slide Number Placeholder 3"/>
          <p:cNvSpPr>
            <a:spLocks noGrp="1"/>
          </p:cNvSpPr>
          <p:nvPr>
            <p:ph type="sldNum" sz="quarter" idx="10"/>
          </p:nvPr>
        </p:nvSpPr>
        <p:spPr/>
        <p:txBody>
          <a:bodyPr/>
          <a:lstStyle/>
          <a:p>
            <a:fld id="{F7C6DC9D-B8F8-4B1B-8451-EEF99A8DF844}" type="slidenum">
              <a:rPr lang="en-US" smtClean="0"/>
              <a:t>5</a:t>
            </a:fld>
            <a:endParaRPr lang="en-US"/>
          </a:p>
        </p:txBody>
      </p:sp>
    </p:spTree>
    <p:extLst>
      <p:ext uri="{BB962C8B-B14F-4D97-AF65-F5344CB8AC3E}">
        <p14:creationId xmlns:p14="http://schemas.microsoft.com/office/powerpoint/2010/main" val="222074248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There is some evidence that this form of implicit memory is distinct from episodic memory.</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Note that there were actually two retention intervals used in this experiment, 1 day and 7 days, and the subject’s memory was tested using a recognition procedure in addition to the word fragment completion task.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After seven days, recognition memory became quite poor, but the amount of priming observed remained almost unaffected by the delay.</a:t>
            </a:r>
          </a:p>
          <a:p>
            <a:endParaRPr lang="en-US" dirty="0"/>
          </a:p>
        </p:txBody>
      </p:sp>
      <p:sp>
        <p:nvSpPr>
          <p:cNvPr id="4" name="Slide Number Placeholder 3"/>
          <p:cNvSpPr>
            <a:spLocks noGrp="1"/>
          </p:cNvSpPr>
          <p:nvPr>
            <p:ph type="sldNum" sz="quarter" idx="10"/>
          </p:nvPr>
        </p:nvSpPr>
        <p:spPr/>
        <p:txBody>
          <a:bodyPr/>
          <a:lstStyle/>
          <a:p>
            <a:fld id="{F7C6DC9D-B8F8-4B1B-8451-EEF99A8DF844}" type="slidenum">
              <a:rPr lang="en-US" smtClean="0"/>
              <a:t>6</a:t>
            </a:fld>
            <a:endParaRPr lang="en-US"/>
          </a:p>
        </p:txBody>
      </p:sp>
    </p:spTree>
    <p:extLst>
      <p:ext uri="{BB962C8B-B14F-4D97-AF65-F5344CB8AC3E}">
        <p14:creationId xmlns:p14="http://schemas.microsoft.com/office/powerpoint/2010/main" val="399943937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Another form of evidence that implicit memory is distinct from episodic memory comes from the study of amnesic patients.  These patients are unable to acquire memories for events that occur after some brain trauma or disease.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To investigate implicit memory in amnesiacs, Warrington and </a:t>
            </a:r>
            <a:r>
              <a:rPr lang="en-US" sz="1200" kern="1200" dirty="0" err="1">
                <a:solidFill>
                  <a:schemeClr val="tx1"/>
                </a:solidFill>
                <a:effectLst/>
                <a:latin typeface="+mn-lt"/>
                <a:ea typeface="+mn-ea"/>
                <a:cs typeface="+mn-cs"/>
              </a:rPr>
              <a:t>Weizkrantz</a:t>
            </a:r>
            <a:r>
              <a:rPr lang="en-US" sz="1200" kern="1200" dirty="0">
                <a:solidFill>
                  <a:schemeClr val="tx1"/>
                </a:solidFill>
                <a:effectLst/>
                <a:latin typeface="+mn-lt"/>
                <a:ea typeface="+mn-ea"/>
                <a:cs typeface="+mn-cs"/>
              </a:rPr>
              <a:t> trained subjects over three sessions to identify incomplete line drawings by presenting the patients more and more complete drawings until they could be identified.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In this case, this is a drawing of a plane.  The question is could the amnesic patients acquire new memories?</a:t>
            </a:r>
          </a:p>
          <a:p>
            <a:endParaRPr lang="en-US" dirty="0"/>
          </a:p>
        </p:txBody>
      </p:sp>
      <p:sp>
        <p:nvSpPr>
          <p:cNvPr id="4" name="Slide Number Placeholder 3"/>
          <p:cNvSpPr>
            <a:spLocks noGrp="1"/>
          </p:cNvSpPr>
          <p:nvPr>
            <p:ph type="sldNum" sz="quarter" idx="10"/>
          </p:nvPr>
        </p:nvSpPr>
        <p:spPr/>
        <p:txBody>
          <a:bodyPr/>
          <a:lstStyle/>
          <a:p>
            <a:fld id="{F7C6DC9D-B8F8-4B1B-8451-EEF99A8DF844}" type="slidenum">
              <a:rPr lang="en-US" smtClean="0"/>
              <a:t>7</a:t>
            </a:fld>
            <a:endParaRPr lang="en-US"/>
          </a:p>
        </p:txBody>
      </p:sp>
    </p:spTree>
    <p:extLst>
      <p:ext uri="{BB962C8B-B14F-4D97-AF65-F5344CB8AC3E}">
        <p14:creationId xmlns:p14="http://schemas.microsoft.com/office/powerpoint/2010/main" val="222896984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Indeed over the course of the three days of training the amnesiacs became better at naming the line drawings.  That is, the number of errors that they made decreased.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This would impossible if they did not encode some new memories during training.  Yet, the patients could not remember what occurred on the prior days – or even 15 minutes ago.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This indicates that new memories were encoded, but the amnesic patients were unable to retrieve them.  However, their behavior was affected by the training.</a:t>
            </a:r>
          </a:p>
          <a:p>
            <a:endParaRPr lang="en-US" dirty="0"/>
          </a:p>
        </p:txBody>
      </p:sp>
      <p:sp>
        <p:nvSpPr>
          <p:cNvPr id="4" name="Slide Number Placeholder 3"/>
          <p:cNvSpPr>
            <a:spLocks noGrp="1"/>
          </p:cNvSpPr>
          <p:nvPr>
            <p:ph type="sldNum" sz="quarter" idx="10"/>
          </p:nvPr>
        </p:nvSpPr>
        <p:spPr/>
        <p:txBody>
          <a:bodyPr/>
          <a:lstStyle/>
          <a:p>
            <a:fld id="{F7C6DC9D-B8F8-4B1B-8451-EEF99A8DF844}" type="slidenum">
              <a:rPr lang="en-US" smtClean="0"/>
              <a:t>8</a:t>
            </a:fld>
            <a:endParaRPr lang="en-US"/>
          </a:p>
        </p:txBody>
      </p:sp>
    </p:spTree>
    <p:extLst>
      <p:ext uri="{BB962C8B-B14F-4D97-AF65-F5344CB8AC3E}">
        <p14:creationId xmlns:p14="http://schemas.microsoft.com/office/powerpoint/2010/main" val="232202109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What I’d like you to now is solve these anagrams.  That is, these words are scrambled up.  Unscramble them to form the words.  How are you doing?  Are you getting most of these?</a:t>
            </a:r>
          </a:p>
          <a:p>
            <a:endParaRPr lang="en-US" dirty="0"/>
          </a:p>
        </p:txBody>
      </p:sp>
      <p:sp>
        <p:nvSpPr>
          <p:cNvPr id="4" name="Slide Number Placeholder 3"/>
          <p:cNvSpPr>
            <a:spLocks noGrp="1"/>
          </p:cNvSpPr>
          <p:nvPr>
            <p:ph type="sldNum" sz="quarter" idx="10"/>
          </p:nvPr>
        </p:nvSpPr>
        <p:spPr/>
        <p:txBody>
          <a:bodyPr/>
          <a:lstStyle/>
          <a:p>
            <a:fld id="{F7C6DC9D-B8F8-4B1B-8451-EEF99A8DF844}" type="slidenum">
              <a:rPr lang="en-US" smtClean="0"/>
              <a:t>9</a:t>
            </a:fld>
            <a:endParaRPr lang="en-US"/>
          </a:p>
        </p:txBody>
      </p:sp>
    </p:spTree>
    <p:extLst>
      <p:ext uri="{BB962C8B-B14F-4D97-AF65-F5344CB8AC3E}">
        <p14:creationId xmlns:p14="http://schemas.microsoft.com/office/powerpoint/2010/main" val="40837390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tags" Target="../tags/tag3.xml"/><Relationship Id="rId2"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tags" Target="../tags/tag12.xml"/><Relationship Id="rId2" Type="http://schemas.openxmlformats.org/officeDocument/2006/relationships/slideMaster" Target="../slideMasters/slideMaster1.xml"/><Relationship Id="rId3" Type="http://schemas.openxmlformats.org/officeDocument/2006/relationships/image" Target="../media/image1.jpg"/></Relationships>
</file>

<file path=ppt/slideLayouts/_rels/slideLayout11.xml.rels><?xml version="1.0" encoding="UTF-8" standalone="yes"?>
<Relationships xmlns="http://schemas.openxmlformats.org/package/2006/relationships"><Relationship Id="rId1" Type="http://schemas.openxmlformats.org/officeDocument/2006/relationships/tags" Target="../tags/tag13.xml"/><Relationship Id="rId2" Type="http://schemas.openxmlformats.org/officeDocument/2006/relationships/slideMaster" Target="../slideMasters/slideMaster1.xml"/><Relationship Id="rId3" Type="http://schemas.openxmlformats.org/officeDocument/2006/relationships/image" Target="../media/image1.jpg"/></Relationships>
</file>

<file path=ppt/slideLayouts/_rels/slideLayout12.xml.rels><?xml version="1.0" encoding="UTF-8" standalone="yes"?>
<Relationships xmlns="http://schemas.openxmlformats.org/package/2006/relationships"><Relationship Id="rId1" Type="http://schemas.openxmlformats.org/officeDocument/2006/relationships/tags" Target="../tags/tag14.xml"/><Relationship Id="rId2" Type="http://schemas.openxmlformats.org/officeDocument/2006/relationships/slideMaster" Target="../slideMasters/slideMaster1.xml"/><Relationship Id="rId3" Type="http://schemas.openxmlformats.org/officeDocument/2006/relationships/image" Target="../media/image2.jpg"/></Relationships>
</file>

<file path=ppt/slideLayouts/_rels/slideLayout13.xml.rels><?xml version="1.0" encoding="UTF-8" standalone="yes"?>
<Relationships xmlns="http://schemas.openxmlformats.org/package/2006/relationships"><Relationship Id="rId1" Type="http://schemas.openxmlformats.org/officeDocument/2006/relationships/tags" Target="../tags/tag15.xml"/><Relationship Id="rId2" Type="http://schemas.openxmlformats.org/officeDocument/2006/relationships/slideMaster" Target="../slideMasters/slideMaster1.xml"/><Relationship Id="rId3" Type="http://schemas.openxmlformats.org/officeDocument/2006/relationships/image" Target="../media/image1.jpg"/></Relationships>
</file>

<file path=ppt/slideLayouts/_rels/slideLayout14.xml.rels><?xml version="1.0" encoding="UTF-8" standalone="yes"?>
<Relationships xmlns="http://schemas.openxmlformats.org/package/2006/relationships"><Relationship Id="rId1" Type="http://schemas.openxmlformats.org/officeDocument/2006/relationships/tags" Target="../tags/tag16.xml"/><Relationship Id="rId2" Type="http://schemas.openxmlformats.org/officeDocument/2006/relationships/slideMaster" Target="../slideMasters/slideMaster1.xml"/><Relationship Id="rId3" Type="http://schemas.openxmlformats.org/officeDocument/2006/relationships/image" Target="../media/image2.jpg"/></Relationships>
</file>

<file path=ppt/slideLayouts/_rels/slideLayout15.xml.rels><?xml version="1.0" encoding="UTF-8" standalone="yes"?>
<Relationships xmlns="http://schemas.openxmlformats.org/package/2006/relationships"><Relationship Id="rId1" Type="http://schemas.openxmlformats.org/officeDocument/2006/relationships/tags" Target="../tags/tag17.xml"/><Relationship Id="rId2" Type="http://schemas.openxmlformats.org/officeDocument/2006/relationships/slideMaster" Target="../slideMasters/slideMaster1.xml"/><Relationship Id="rId3" Type="http://schemas.openxmlformats.org/officeDocument/2006/relationships/image" Target="../media/image3.jpg"/></Relationships>
</file>

<file path=ppt/slideLayouts/_rels/slideLayout16.xml.rels><?xml version="1.0" encoding="UTF-8" standalone="yes"?>
<Relationships xmlns="http://schemas.openxmlformats.org/package/2006/relationships"><Relationship Id="rId1" Type="http://schemas.openxmlformats.org/officeDocument/2006/relationships/tags" Target="../tags/tag18.xml"/><Relationship Id="rId2" Type="http://schemas.openxmlformats.org/officeDocument/2006/relationships/slideMaster" Target="../slideMasters/slideMaster1.xml"/><Relationship Id="rId3" Type="http://schemas.openxmlformats.org/officeDocument/2006/relationships/image" Target="../media/image1.jpg"/></Relationships>
</file>

<file path=ppt/slideLayouts/_rels/slideLayout17.xml.rels><?xml version="1.0" encoding="UTF-8" standalone="yes"?>
<Relationships xmlns="http://schemas.openxmlformats.org/package/2006/relationships"><Relationship Id="rId1" Type="http://schemas.openxmlformats.org/officeDocument/2006/relationships/tags" Target="../tags/tag19.xml"/><Relationship Id="rId2" Type="http://schemas.openxmlformats.org/officeDocument/2006/relationships/slideMaster" Target="../slideMasters/slideMaster1.xml"/><Relationship Id="rId3" Type="http://schemas.openxmlformats.org/officeDocument/2006/relationships/image" Target="../media/image2.jpg"/></Relationships>
</file>

<file path=ppt/slideLayouts/_rels/slideLayout18.xml.rels><?xml version="1.0" encoding="UTF-8" standalone="yes"?>
<Relationships xmlns="http://schemas.openxmlformats.org/package/2006/relationships"><Relationship Id="rId1" Type="http://schemas.openxmlformats.org/officeDocument/2006/relationships/tags" Target="../tags/tag20.xml"/><Relationship Id="rId2" Type="http://schemas.openxmlformats.org/officeDocument/2006/relationships/slideMaster" Target="../slideMasters/slideMaster1.xml"/><Relationship Id="rId3" Type="http://schemas.openxmlformats.org/officeDocument/2006/relationships/image" Target="../media/image4.jpg"/></Relationships>
</file>

<file path=ppt/slideLayouts/_rels/slideLayout2.xml.rels><?xml version="1.0" encoding="UTF-8" standalone="yes"?>
<Relationships xmlns="http://schemas.openxmlformats.org/package/2006/relationships"><Relationship Id="rId1" Type="http://schemas.openxmlformats.org/officeDocument/2006/relationships/tags" Target="../tags/tag4.xml"/><Relationship Id="rId2"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tags" Target="../tags/tag5.xml"/><Relationship Id="rId2" Type="http://schemas.openxmlformats.org/officeDocument/2006/relationships/slideMaster" Target="../slideMasters/slideMaster1.xml"/><Relationship Id="rId3" Type="http://schemas.openxmlformats.org/officeDocument/2006/relationships/image" Target="../media/image1.jpg"/></Relationships>
</file>

<file path=ppt/slideLayouts/_rels/slideLayout4.xml.rels><?xml version="1.0" encoding="UTF-8" standalone="yes"?>
<Relationships xmlns="http://schemas.openxmlformats.org/package/2006/relationships"><Relationship Id="rId1" Type="http://schemas.openxmlformats.org/officeDocument/2006/relationships/tags" Target="../tags/tag6.xml"/><Relationship Id="rId2" Type="http://schemas.openxmlformats.org/officeDocument/2006/relationships/slideMaster" Target="../slideMasters/slideMaster1.xml"/><Relationship Id="rId3" Type="http://schemas.openxmlformats.org/officeDocument/2006/relationships/image" Target="../media/image1.jpg"/></Relationships>
</file>

<file path=ppt/slideLayouts/_rels/slideLayout5.xml.rels><?xml version="1.0" encoding="UTF-8" standalone="yes"?>
<Relationships xmlns="http://schemas.openxmlformats.org/package/2006/relationships"><Relationship Id="rId1" Type="http://schemas.openxmlformats.org/officeDocument/2006/relationships/tags" Target="../tags/tag7.xml"/><Relationship Id="rId2" Type="http://schemas.openxmlformats.org/officeDocument/2006/relationships/slideMaster" Target="../slideMasters/slideMaster1.xml"/><Relationship Id="rId3" Type="http://schemas.openxmlformats.org/officeDocument/2006/relationships/image" Target="../media/image2.jpg"/></Relationships>
</file>

<file path=ppt/slideLayouts/_rels/slideLayout6.xml.rels><?xml version="1.0" encoding="UTF-8" standalone="yes"?>
<Relationships xmlns="http://schemas.openxmlformats.org/package/2006/relationships"><Relationship Id="rId1" Type="http://schemas.openxmlformats.org/officeDocument/2006/relationships/tags" Target="../tags/tag8.xml"/><Relationship Id="rId2" Type="http://schemas.openxmlformats.org/officeDocument/2006/relationships/slideMaster" Target="../slideMasters/slideMaster1.xml"/><Relationship Id="rId3" Type="http://schemas.openxmlformats.org/officeDocument/2006/relationships/image" Target="../media/image1.jpg"/></Relationships>
</file>

<file path=ppt/slideLayouts/_rels/slideLayout7.xml.rels><?xml version="1.0" encoding="UTF-8" standalone="yes"?>
<Relationships xmlns="http://schemas.openxmlformats.org/package/2006/relationships"><Relationship Id="rId1" Type="http://schemas.openxmlformats.org/officeDocument/2006/relationships/tags" Target="../tags/tag9.xml"/><Relationship Id="rId2" Type="http://schemas.openxmlformats.org/officeDocument/2006/relationships/slideMaster" Target="../slideMasters/slideMaster1.xml"/><Relationship Id="rId3" Type="http://schemas.openxmlformats.org/officeDocument/2006/relationships/image" Target="../media/image1.jpg"/></Relationships>
</file>

<file path=ppt/slideLayouts/_rels/slideLayout8.xml.rels><?xml version="1.0" encoding="UTF-8" standalone="yes"?>
<Relationships xmlns="http://schemas.openxmlformats.org/package/2006/relationships"><Relationship Id="rId1" Type="http://schemas.openxmlformats.org/officeDocument/2006/relationships/tags" Target="../tags/tag10.xml"/><Relationship Id="rId2" Type="http://schemas.openxmlformats.org/officeDocument/2006/relationships/slideMaster" Target="../slideMasters/slideMaster1.xml"/><Relationship Id="rId3" Type="http://schemas.openxmlformats.org/officeDocument/2006/relationships/image" Target="../media/image1.jpg"/></Relationships>
</file>

<file path=ppt/slideLayouts/_rels/slideLayout9.xml.rels><?xml version="1.0" encoding="UTF-8" standalone="yes"?>
<Relationships xmlns="http://schemas.openxmlformats.org/package/2006/relationships"><Relationship Id="rId1" Type="http://schemas.openxmlformats.org/officeDocument/2006/relationships/tags" Target="../tags/tag11.xml"/><Relationship Id="rId2" Type="http://schemas.openxmlformats.org/officeDocument/2006/relationships/slideMaster" Target="../slideMasters/slideMaster1.xml"/><Relationship Id="rId3" Type="http://schemas.openxmlformats.org/officeDocument/2006/relationships/image" Target="../media/image1.jp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Main Title Subheading">
    <p:bg>
      <p:bgPr>
        <a:solidFill>
          <a:srgbClr val="293749"/>
        </a:solidFill>
        <a:effectLst/>
      </p:bgPr>
    </p:bg>
    <p:spTree>
      <p:nvGrpSpPr>
        <p:cNvPr id="1" name=""/>
        <p:cNvGrpSpPr/>
        <p:nvPr/>
      </p:nvGrpSpPr>
      <p:grpSpPr>
        <a:xfrm>
          <a:off x="0" y="0"/>
          <a:ext cx="0" cy="0"/>
          <a:chOff x="0" y="0"/>
          <a:chExt cx="0" cy="0"/>
        </a:xfrm>
      </p:grpSpPr>
      <p:sp>
        <p:nvSpPr>
          <p:cNvPr id="3" name="subtitle"/>
          <p:cNvSpPr>
            <a:spLocks noGrp="1"/>
          </p:cNvSpPr>
          <p:nvPr>
            <p:ph type="body" idx="1" hasCustomPrompt="1"/>
          </p:nvPr>
        </p:nvSpPr>
        <p:spPr>
          <a:xfrm>
            <a:off x="863600" y="2604968"/>
            <a:ext cx="10464800" cy="685800"/>
          </a:xfrm>
          <a:prstGeom prst="rect">
            <a:avLst/>
          </a:prstGeom>
        </p:spPr>
        <p:txBody>
          <a:bodyPr anchor="ctr"/>
          <a:lstStyle>
            <a:lvl1pPr marL="0" indent="0" algn="ctr">
              <a:buNone/>
              <a:defRPr sz="2800" baseline="0">
                <a:solidFill>
                  <a:schemeClr val="bg1"/>
                </a:solidFill>
                <a:latin typeface="Arial" panose="020B0604020202020204" pitchFamily="34" charset="0"/>
                <a:ea typeface="Open Sans" panose="020B0606030504020204" pitchFamily="34" charset="0"/>
                <a:cs typeface="Arial" panose="020B06040202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Subheading</a:t>
            </a:r>
          </a:p>
        </p:txBody>
      </p:sp>
      <p:sp>
        <p:nvSpPr>
          <p:cNvPr id="7" name="heading"/>
          <p:cNvSpPr>
            <a:spLocks noGrp="1"/>
          </p:cNvSpPr>
          <p:nvPr>
            <p:ph type="body" sz="quarter" idx="11" hasCustomPrompt="1"/>
          </p:nvPr>
        </p:nvSpPr>
        <p:spPr>
          <a:xfrm>
            <a:off x="863600" y="1461968"/>
            <a:ext cx="10464800" cy="1143000"/>
          </a:xfrm>
          <a:prstGeom prst="rect">
            <a:avLst/>
          </a:prstGeom>
        </p:spPr>
        <p:txBody>
          <a:bodyPr anchor="b"/>
          <a:lstStyle>
            <a:lvl1pPr algn="ctr">
              <a:defRPr sz="4000" b="0">
                <a:solidFill>
                  <a:srgbClr val="DCB13B"/>
                </a:solidFill>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defRPr>
            </a:lvl1pPr>
          </a:lstStyle>
          <a:p>
            <a:pPr lvl="0"/>
            <a:r>
              <a:rPr lang="en-US" dirty="0"/>
              <a:t>Click to Edit Master Heading</a:t>
            </a:r>
          </a:p>
        </p:txBody>
      </p:sp>
      <p:sp>
        <p:nvSpPr>
          <p:cNvPr id="8" name="Rectangle 7"/>
          <p:cNvSpPr/>
          <p:nvPr userDrawn="1"/>
        </p:nvSpPr>
        <p:spPr>
          <a:xfrm>
            <a:off x="0" y="3567792"/>
            <a:ext cx="12192000" cy="4571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custDataLst>
      <p:tags r:id="rId1"/>
    </p:custDataLst>
    <p:extLst>
      <p:ext uri="{BB962C8B-B14F-4D97-AF65-F5344CB8AC3E}">
        <p14:creationId xmlns:p14="http://schemas.microsoft.com/office/powerpoint/2010/main" val="988996921"/>
      </p:ext>
    </p:extLst>
  </p:cSld>
  <p:clrMapOvr>
    <a:masterClrMapping/>
  </p:clrMapOvr>
  <p:extLst mod="1">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Main Image-video Heading">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5" name="Content"/>
          <p:cNvSpPr>
            <a:spLocks noGrp="1"/>
          </p:cNvSpPr>
          <p:nvPr>
            <p:ph idx="1"/>
          </p:nvPr>
        </p:nvSpPr>
        <p:spPr>
          <a:xfrm>
            <a:off x="304800" y="5615354"/>
            <a:ext cx="11582400" cy="861646"/>
          </a:xfrm>
          <a:prstGeom prst="rect">
            <a:avLst/>
          </a:prstGeom>
        </p:spPr>
        <p:txBody>
          <a:bodyPr anchor="ctr"/>
          <a:lstStyle>
            <a:lvl1pPr>
              <a:defRPr sz="1400">
                <a:latin typeface="Arial" panose="020B0604020202020204" pitchFamily="34" charset="0"/>
                <a:cs typeface="Arial" panose="020B0604020202020204" pitchFamily="34" charset="0"/>
              </a:defRPr>
            </a:lvl1pPr>
          </a:lstStyle>
          <a:p>
            <a:pPr lvl="0"/>
            <a:r>
              <a:rPr lang="en-US" altLang="zh-CN"/>
              <a:t>Click to edit Master text styles</a:t>
            </a:r>
          </a:p>
        </p:txBody>
      </p:sp>
      <p:sp>
        <p:nvSpPr>
          <p:cNvPr id="3" name="Content Placeholder 2"/>
          <p:cNvSpPr>
            <a:spLocks noGrp="1"/>
          </p:cNvSpPr>
          <p:nvPr>
            <p:ph sz="quarter" idx="10" hasCustomPrompt="1"/>
          </p:nvPr>
        </p:nvSpPr>
        <p:spPr>
          <a:xfrm>
            <a:off x="406400" y="1209964"/>
            <a:ext cx="11391515" cy="4221018"/>
          </a:xfrm>
          <a:prstGeom prst="rect">
            <a:avLst/>
          </a:prstGeom>
          <a:noFill/>
          <a:ln w="88900" cap="flat" cmpd="sng">
            <a:solidFill>
              <a:srgbClr val="FFFFFF"/>
            </a:solidFill>
            <a:miter lim="800000"/>
          </a:ln>
          <a:effectLst>
            <a:outerShdw blurRad="114300" sx="103000" sy="103000" algn="ctr" rotWithShape="0">
              <a:prstClr val="black">
                <a:alpha val="13000"/>
              </a:prstClr>
            </a:outerShdw>
          </a:effectLst>
        </p:spPr>
        <p:txBody>
          <a:bodyPr vert="horz" lIns="91440" tIns="45720" rIns="91440" bIns="45720" rtlCol="0">
            <a:noAutofit/>
          </a:bodyPr>
          <a:lstStyle>
            <a:lvl1pPr>
              <a:defRPr lang="en-US" sz="1400" dirty="0">
                <a:latin typeface="Arial" panose="020B0604020202020204" pitchFamily="34" charset="0"/>
                <a:cs typeface="Arial" panose="020B0604020202020204" pitchFamily="34" charset="0"/>
              </a:defRPr>
            </a:lvl1pPr>
          </a:lstStyle>
          <a:p>
            <a:pPr lvl="0"/>
            <a:r>
              <a:rPr lang="en-US" dirty="0"/>
              <a:t>Video/picture</a:t>
            </a:r>
          </a:p>
        </p:txBody>
      </p:sp>
      <p:sp>
        <p:nvSpPr>
          <p:cNvPr id="8" name="heading"/>
          <p:cNvSpPr>
            <a:spLocks noGrp="1"/>
          </p:cNvSpPr>
          <p:nvPr>
            <p:ph type="body" sz="quarter" idx="12" hasCustomPrompt="1"/>
          </p:nvPr>
        </p:nvSpPr>
        <p:spPr>
          <a:xfrm>
            <a:off x="152400" y="76200"/>
            <a:ext cx="11887200" cy="762000"/>
          </a:xfrm>
          <a:prstGeom prst="rect">
            <a:avLst/>
          </a:prstGeom>
        </p:spPr>
        <p:txBody>
          <a:bodyPr vert="horz" lIns="91440" tIns="45720" rIns="91440" bIns="45720" rtlCol="0" anchor="ctr">
            <a:noAutofit/>
          </a:bodyPr>
          <a:lstStyle>
            <a:lvl1pPr>
              <a:defRPr lang="en-US" sz="2800" b="0" dirty="0" smtClean="0">
                <a:solidFill>
                  <a:srgbClr val="DBB336"/>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defRPr>
            </a:lvl1pPr>
          </a:lstStyle>
          <a:p>
            <a:pPr lvl="0">
              <a:spcBef>
                <a:spcPts val="0"/>
              </a:spcBef>
              <a:spcAft>
                <a:spcPts val="0"/>
              </a:spcAft>
            </a:pPr>
            <a:r>
              <a:rPr lang="en-US" dirty="0"/>
              <a:t>Click to edit Master Slide Heading</a:t>
            </a:r>
          </a:p>
        </p:txBody>
      </p:sp>
    </p:spTree>
    <p:custDataLst>
      <p:tags r:id="rId1"/>
    </p:custDataLst>
    <p:extLst>
      <p:ext uri="{BB962C8B-B14F-4D97-AF65-F5344CB8AC3E}">
        <p14:creationId xmlns:p14="http://schemas.microsoft.com/office/powerpoint/2010/main" val="1369029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Main Image-video Subheading">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5" name="Content"/>
          <p:cNvSpPr>
            <a:spLocks noGrp="1"/>
          </p:cNvSpPr>
          <p:nvPr>
            <p:ph idx="1"/>
          </p:nvPr>
        </p:nvSpPr>
        <p:spPr>
          <a:xfrm>
            <a:off x="304800" y="5615354"/>
            <a:ext cx="11582400" cy="861646"/>
          </a:xfrm>
          <a:prstGeom prst="rect">
            <a:avLst/>
          </a:prstGeom>
        </p:spPr>
        <p:txBody>
          <a:bodyPr anchor="ctr"/>
          <a:lstStyle>
            <a:lvl1pPr>
              <a:defRPr sz="1400">
                <a:latin typeface="Arial" panose="020B0604020202020204" pitchFamily="34" charset="0"/>
                <a:cs typeface="Arial" panose="020B0604020202020204" pitchFamily="34" charset="0"/>
              </a:defRPr>
            </a:lvl1pPr>
          </a:lstStyle>
          <a:p>
            <a:pPr lvl="0"/>
            <a:r>
              <a:rPr lang="en-US" altLang="zh-CN"/>
              <a:t>Click to edit Master text styles</a:t>
            </a:r>
          </a:p>
        </p:txBody>
      </p:sp>
      <p:sp>
        <p:nvSpPr>
          <p:cNvPr id="8" name="heading"/>
          <p:cNvSpPr>
            <a:spLocks noGrp="1"/>
          </p:cNvSpPr>
          <p:nvPr>
            <p:ph type="body" sz="quarter" idx="12" hasCustomPrompt="1"/>
          </p:nvPr>
        </p:nvSpPr>
        <p:spPr>
          <a:xfrm>
            <a:off x="152400" y="76200"/>
            <a:ext cx="11887200" cy="762000"/>
          </a:xfrm>
          <a:prstGeom prst="rect">
            <a:avLst/>
          </a:prstGeom>
        </p:spPr>
        <p:txBody>
          <a:bodyPr vert="horz" lIns="91440" tIns="45720" rIns="91440" bIns="45720" rtlCol="0" anchor="ctr">
            <a:noAutofit/>
          </a:bodyPr>
          <a:lstStyle>
            <a:lvl1pPr>
              <a:defRPr lang="en-US" sz="2800" b="0" dirty="0" smtClean="0">
                <a:solidFill>
                  <a:schemeClr val="bg2"/>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defRPr>
            </a:lvl1pPr>
          </a:lstStyle>
          <a:p>
            <a:pPr lvl="0">
              <a:spcBef>
                <a:spcPts val="0"/>
              </a:spcBef>
              <a:spcAft>
                <a:spcPts val="0"/>
              </a:spcAft>
            </a:pPr>
            <a:r>
              <a:rPr lang="en-US" dirty="0"/>
              <a:t>Click to edit Master Slide Heading</a:t>
            </a:r>
          </a:p>
        </p:txBody>
      </p:sp>
      <p:sp>
        <p:nvSpPr>
          <p:cNvPr id="7" name="Content Placeholder 3"/>
          <p:cNvSpPr>
            <a:spLocks noGrp="1"/>
          </p:cNvSpPr>
          <p:nvPr>
            <p:ph sz="quarter" idx="13" hasCustomPrompt="1"/>
          </p:nvPr>
        </p:nvSpPr>
        <p:spPr>
          <a:xfrm>
            <a:off x="152400" y="931984"/>
            <a:ext cx="11887200" cy="381000"/>
          </a:xfrm>
          <a:prstGeom prst="rect">
            <a:avLst/>
          </a:prstGeom>
        </p:spPr>
        <p:txBody>
          <a:bodyPr vert="horz" lIns="91440" tIns="45720" rIns="91440" bIns="45720" rtlCol="0">
            <a:noAutofit/>
          </a:bodyPr>
          <a:lstStyle>
            <a:lvl1pPr>
              <a:defRPr lang="en-US" sz="2000" b="0" baseline="0" dirty="0" smtClean="0">
                <a:solidFill>
                  <a:srgbClr val="54BDA3"/>
                </a:solidFill>
                <a:latin typeface="Open Sans" panose="020B0606030504020204" pitchFamily="34" charset="0"/>
                <a:ea typeface="Open Sans" panose="020B0606030504020204" pitchFamily="34" charset="0"/>
                <a:cs typeface="Open Sans" panose="020B0606030504020204" pitchFamily="34" charset="0"/>
              </a:defRPr>
            </a:lvl1pPr>
          </a:lstStyle>
          <a:p>
            <a:pPr lvl="0"/>
            <a:r>
              <a:rPr lang="en-US" dirty="0"/>
              <a:t>Click to edit master slide subheading</a:t>
            </a:r>
          </a:p>
        </p:txBody>
      </p:sp>
      <p:sp>
        <p:nvSpPr>
          <p:cNvPr id="9" name="Content Placeholder 2"/>
          <p:cNvSpPr>
            <a:spLocks noGrp="1"/>
          </p:cNvSpPr>
          <p:nvPr>
            <p:ph sz="quarter" idx="10" hasCustomPrompt="1"/>
          </p:nvPr>
        </p:nvSpPr>
        <p:spPr>
          <a:xfrm>
            <a:off x="406400" y="1559168"/>
            <a:ext cx="11391515" cy="3871813"/>
          </a:xfrm>
          <a:prstGeom prst="rect">
            <a:avLst/>
          </a:prstGeom>
          <a:noFill/>
          <a:ln w="88900" cap="flat" cmpd="sng">
            <a:solidFill>
              <a:srgbClr val="FFFFFF"/>
            </a:solidFill>
            <a:miter lim="800000"/>
          </a:ln>
          <a:effectLst>
            <a:outerShdw blurRad="114300" sx="103000" sy="103000" algn="ctr" rotWithShape="0">
              <a:prstClr val="black">
                <a:alpha val="13000"/>
              </a:prstClr>
            </a:outerShdw>
          </a:effectLst>
        </p:spPr>
        <p:txBody>
          <a:bodyPr vert="horz" lIns="91440" tIns="45720" rIns="91440" bIns="45720" rtlCol="0">
            <a:noAutofit/>
          </a:bodyPr>
          <a:lstStyle>
            <a:lvl1pPr>
              <a:defRPr lang="en-US" sz="1400" dirty="0">
                <a:latin typeface="Arial" panose="020B0604020202020204" pitchFamily="34" charset="0"/>
                <a:cs typeface="Arial" panose="020B0604020202020204" pitchFamily="34" charset="0"/>
              </a:defRPr>
            </a:lvl1pPr>
          </a:lstStyle>
          <a:p>
            <a:pPr lvl="0"/>
            <a:r>
              <a:rPr lang="en-US" dirty="0"/>
              <a:t>Video/picture</a:t>
            </a:r>
          </a:p>
        </p:txBody>
      </p:sp>
    </p:spTree>
    <p:custDataLst>
      <p:tags r:id="rId1"/>
    </p:custDataLst>
    <p:extLst>
      <p:ext uri="{BB962C8B-B14F-4D97-AF65-F5344CB8AC3E}">
        <p14:creationId xmlns:p14="http://schemas.microsoft.com/office/powerpoint/2010/main" val="416804508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Main Image-video Center">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5" name="Content"/>
          <p:cNvSpPr>
            <a:spLocks noGrp="1"/>
          </p:cNvSpPr>
          <p:nvPr>
            <p:ph idx="1"/>
          </p:nvPr>
        </p:nvSpPr>
        <p:spPr>
          <a:xfrm>
            <a:off x="304800" y="5615354"/>
            <a:ext cx="11582400" cy="861646"/>
          </a:xfrm>
          <a:prstGeom prst="rect">
            <a:avLst/>
          </a:prstGeom>
        </p:spPr>
        <p:txBody>
          <a:bodyPr anchor="ctr"/>
          <a:lstStyle>
            <a:lvl1pPr>
              <a:defRPr sz="1400">
                <a:latin typeface="Arial" panose="020B0604020202020204" pitchFamily="34" charset="0"/>
                <a:cs typeface="Arial" panose="020B0604020202020204" pitchFamily="34" charset="0"/>
              </a:defRPr>
            </a:lvl1pPr>
          </a:lstStyle>
          <a:p>
            <a:pPr lvl="0"/>
            <a:r>
              <a:rPr lang="en-US" altLang="zh-CN"/>
              <a:t>Click to edit Master text styles</a:t>
            </a:r>
          </a:p>
        </p:txBody>
      </p:sp>
      <p:sp>
        <p:nvSpPr>
          <p:cNvPr id="7" name="Content Placeholder 2"/>
          <p:cNvSpPr>
            <a:spLocks noGrp="1"/>
          </p:cNvSpPr>
          <p:nvPr>
            <p:ph sz="quarter" idx="10" hasCustomPrompt="1"/>
          </p:nvPr>
        </p:nvSpPr>
        <p:spPr>
          <a:xfrm>
            <a:off x="406400" y="563418"/>
            <a:ext cx="11391515" cy="4867564"/>
          </a:xfrm>
          <a:prstGeom prst="rect">
            <a:avLst/>
          </a:prstGeom>
          <a:noFill/>
          <a:ln w="88900" cap="flat" cmpd="sng">
            <a:solidFill>
              <a:srgbClr val="FFFFFF"/>
            </a:solidFill>
            <a:miter lim="800000"/>
          </a:ln>
          <a:effectLst>
            <a:outerShdw blurRad="114300" sx="103000" sy="103000" algn="ctr" rotWithShape="0">
              <a:prstClr val="black">
                <a:alpha val="13000"/>
              </a:prstClr>
            </a:outerShdw>
          </a:effectLst>
        </p:spPr>
        <p:txBody>
          <a:bodyPr vert="horz" lIns="91440" tIns="45720" rIns="91440" bIns="45720" rtlCol="0">
            <a:noAutofit/>
          </a:bodyPr>
          <a:lstStyle>
            <a:lvl1pPr>
              <a:defRPr lang="en-US" sz="1400" dirty="0">
                <a:latin typeface="Arial" panose="020B0604020202020204" pitchFamily="34" charset="0"/>
                <a:cs typeface="Arial" panose="020B0604020202020204" pitchFamily="34" charset="0"/>
              </a:defRPr>
            </a:lvl1pPr>
          </a:lstStyle>
          <a:p>
            <a:pPr lvl="0"/>
            <a:r>
              <a:rPr lang="en-US" dirty="0"/>
              <a:t>Video/picture</a:t>
            </a:r>
          </a:p>
        </p:txBody>
      </p:sp>
    </p:spTree>
    <p:custDataLst>
      <p:tags r:id="rId1"/>
    </p:custDataLst>
    <p:extLst>
      <p:ext uri="{BB962C8B-B14F-4D97-AF65-F5344CB8AC3E}">
        <p14:creationId xmlns:p14="http://schemas.microsoft.com/office/powerpoint/2010/main" val="428627290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omparison heading">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3" name="Content 1"/>
          <p:cNvSpPr>
            <a:spLocks noGrp="1"/>
          </p:cNvSpPr>
          <p:nvPr>
            <p:ph sz="half" idx="1" hasCustomPrompt="1"/>
          </p:nvPr>
        </p:nvSpPr>
        <p:spPr>
          <a:xfrm>
            <a:off x="265723" y="1087315"/>
            <a:ext cx="5576277" cy="381000"/>
          </a:xfrm>
          <a:prstGeom prst="rect">
            <a:avLst/>
          </a:prstGeom>
        </p:spPr>
        <p:txBody>
          <a:bodyPr vert="horz" lIns="91440" tIns="45720" rIns="91440" bIns="45720" rtlCol="0">
            <a:noAutofit/>
          </a:bodyPr>
          <a:lstStyle>
            <a:lvl1pPr>
              <a:defRPr lang="en-US" sz="2000" b="0" baseline="0" dirty="0" smtClean="0">
                <a:solidFill>
                  <a:srgbClr val="54BDA3"/>
                </a:solidFill>
                <a:latin typeface="Open Sans" panose="020B0606030504020204" pitchFamily="34" charset="0"/>
                <a:ea typeface="Open Sans" panose="020B0606030504020204" pitchFamily="34" charset="0"/>
                <a:cs typeface="Open Sans" panose="020B0606030504020204" pitchFamily="34" charset="0"/>
              </a:defRPr>
            </a:lvl1pPr>
          </a:lstStyle>
          <a:p>
            <a:pPr lvl="0"/>
            <a:r>
              <a:rPr lang="en-US" dirty="0"/>
              <a:t>Change title here</a:t>
            </a:r>
          </a:p>
          <a:p>
            <a:pPr lvl="0"/>
            <a:endParaRPr lang="en-US" dirty="0"/>
          </a:p>
        </p:txBody>
      </p:sp>
      <p:sp>
        <p:nvSpPr>
          <p:cNvPr id="6" name="Content 2"/>
          <p:cNvSpPr>
            <a:spLocks noGrp="1"/>
          </p:cNvSpPr>
          <p:nvPr>
            <p:ph sz="half" idx="12"/>
          </p:nvPr>
        </p:nvSpPr>
        <p:spPr>
          <a:xfrm>
            <a:off x="406400" y="1669312"/>
            <a:ext cx="5292651" cy="4761508"/>
          </a:xfrm>
          <a:prstGeom prst="rect">
            <a:avLst/>
          </a:prstGeom>
          <a:noFill/>
          <a:ln w="88900" cap="flat" cmpd="sng">
            <a:solidFill>
              <a:srgbClr val="FFFFFF"/>
            </a:solidFill>
            <a:miter lim="800000"/>
          </a:ln>
          <a:effectLst>
            <a:outerShdw blurRad="114300" sx="103000" sy="103000" algn="ctr" rotWithShape="0">
              <a:prstClr val="black">
                <a:alpha val="13000"/>
              </a:prstClr>
            </a:outerShdw>
          </a:effectLst>
        </p:spPr>
        <p:txBody>
          <a:bodyPr vert="horz" lIns="91440" tIns="45720" rIns="91440" bIns="45720" rtlCol="0">
            <a:noAutofit/>
          </a:bodyPr>
          <a:lstStyle>
            <a:lvl1pPr>
              <a:defRPr lang="en-US" sz="1400" dirty="0" smtClean="0">
                <a:latin typeface="Arial" panose="020B0604020202020204" pitchFamily="34" charset="0"/>
                <a:cs typeface="Arial" panose="020B0604020202020204" pitchFamily="34" charset="0"/>
              </a:defRPr>
            </a:lvl1pPr>
          </a:lstStyle>
          <a:p>
            <a:pPr lvl="0"/>
            <a:r>
              <a:rPr lang="en-US" altLang="zh-CN"/>
              <a:t>Click to edit Master text styles</a:t>
            </a:r>
          </a:p>
        </p:txBody>
      </p:sp>
      <p:sp>
        <p:nvSpPr>
          <p:cNvPr id="7" name="Content 1"/>
          <p:cNvSpPr>
            <a:spLocks noGrp="1"/>
          </p:cNvSpPr>
          <p:nvPr>
            <p:ph sz="half" idx="13" hasCustomPrompt="1"/>
          </p:nvPr>
        </p:nvSpPr>
        <p:spPr>
          <a:xfrm>
            <a:off x="6350000" y="1087315"/>
            <a:ext cx="5560645" cy="381000"/>
          </a:xfrm>
          <a:prstGeom prst="rect">
            <a:avLst/>
          </a:prstGeom>
        </p:spPr>
        <p:txBody>
          <a:bodyPr vert="horz" lIns="91440" tIns="45720" rIns="91440" bIns="45720" rtlCol="0">
            <a:noAutofit/>
          </a:bodyPr>
          <a:lstStyle>
            <a:lvl1pPr>
              <a:defRPr lang="en-US" sz="2000" b="0" baseline="0" dirty="0" smtClean="0">
                <a:solidFill>
                  <a:srgbClr val="54BDA3"/>
                </a:solidFill>
                <a:latin typeface="Open Sans" panose="020B0606030504020204" pitchFamily="34" charset="0"/>
                <a:ea typeface="Open Sans" panose="020B0606030504020204" pitchFamily="34" charset="0"/>
                <a:cs typeface="Open Sans" panose="020B0606030504020204" pitchFamily="34" charset="0"/>
              </a:defRPr>
            </a:lvl1pPr>
          </a:lstStyle>
          <a:p>
            <a:pPr lvl="0"/>
            <a:r>
              <a:rPr lang="en-US" dirty="0"/>
              <a:t>Change title here</a:t>
            </a:r>
          </a:p>
          <a:p>
            <a:pPr lvl="0"/>
            <a:endParaRPr lang="en-US" dirty="0"/>
          </a:p>
        </p:txBody>
      </p:sp>
      <p:sp>
        <p:nvSpPr>
          <p:cNvPr id="10" name="Content 2"/>
          <p:cNvSpPr>
            <a:spLocks noGrp="1"/>
          </p:cNvSpPr>
          <p:nvPr>
            <p:ph sz="half" idx="14"/>
          </p:nvPr>
        </p:nvSpPr>
        <p:spPr>
          <a:xfrm>
            <a:off x="6492950" y="1669312"/>
            <a:ext cx="5304965" cy="4761508"/>
          </a:xfrm>
          <a:prstGeom prst="rect">
            <a:avLst/>
          </a:prstGeom>
          <a:noFill/>
          <a:ln w="88900" cap="flat" cmpd="sng">
            <a:solidFill>
              <a:srgbClr val="FFFFFF"/>
            </a:solidFill>
            <a:miter lim="800000"/>
          </a:ln>
          <a:effectLst>
            <a:outerShdw blurRad="114300" sx="103000" sy="103000" algn="ctr" rotWithShape="0">
              <a:prstClr val="black">
                <a:alpha val="13000"/>
              </a:prstClr>
            </a:outerShdw>
          </a:effectLst>
        </p:spPr>
        <p:txBody>
          <a:bodyPr vert="horz" lIns="91440" tIns="45720" rIns="91440" bIns="45720" rtlCol="0">
            <a:noAutofit/>
          </a:bodyPr>
          <a:lstStyle>
            <a:lvl1pPr>
              <a:defRPr lang="en-US" sz="1400" dirty="0" smtClean="0">
                <a:latin typeface="Arial" panose="020B0604020202020204" pitchFamily="34" charset="0"/>
                <a:cs typeface="Arial" panose="020B0604020202020204" pitchFamily="34" charset="0"/>
              </a:defRPr>
            </a:lvl1pPr>
          </a:lstStyle>
          <a:p>
            <a:pPr lvl="0"/>
            <a:r>
              <a:rPr lang="en-US" altLang="zh-CN"/>
              <a:t>Click to edit Master text styles</a:t>
            </a:r>
          </a:p>
        </p:txBody>
      </p:sp>
      <p:sp>
        <p:nvSpPr>
          <p:cNvPr id="8" name="heading"/>
          <p:cNvSpPr>
            <a:spLocks noGrp="1"/>
          </p:cNvSpPr>
          <p:nvPr>
            <p:ph type="body" sz="quarter" idx="15" hasCustomPrompt="1"/>
          </p:nvPr>
        </p:nvSpPr>
        <p:spPr>
          <a:xfrm>
            <a:off x="152400" y="76200"/>
            <a:ext cx="11887200" cy="762000"/>
          </a:xfrm>
          <a:prstGeom prst="rect">
            <a:avLst/>
          </a:prstGeom>
        </p:spPr>
        <p:txBody>
          <a:bodyPr vert="horz" lIns="91440" tIns="45720" rIns="91440" bIns="45720" rtlCol="0" anchor="ctr">
            <a:noAutofit/>
          </a:bodyPr>
          <a:lstStyle>
            <a:lvl1pPr>
              <a:defRPr lang="en-US" sz="2800" b="0" dirty="0" smtClean="0">
                <a:solidFill>
                  <a:srgbClr val="DBB336"/>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defRPr>
            </a:lvl1pPr>
          </a:lstStyle>
          <a:p>
            <a:pPr lvl="0">
              <a:spcBef>
                <a:spcPts val="0"/>
              </a:spcBef>
              <a:spcAft>
                <a:spcPts val="0"/>
              </a:spcAft>
            </a:pPr>
            <a:r>
              <a:rPr lang="en-US" dirty="0"/>
              <a:t>Click to edit Master Slide Heading</a:t>
            </a:r>
          </a:p>
        </p:txBody>
      </p:sp>
    </p:spTree>
    <p:custDataLst>
      <p:tags r:id="rId1"/>
    </p:custDataLst>
    <p:extLst>
      <p:ext uri="{BB962C8B-B14F-4D97-AF65-F5344CB8AC3E}">
        <p14:creationId xmlns:p14="http://schemas.microsoft.com/office/powerpoint/2010/main" val="229009392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omparison no heading">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7" name="Content 1"/>
          <p:cNvSpPr>
            <a:spLocks noGrp="1"/>
          </p:cNvSpPr>
          <p:nvPr>
            <p:ph sz="half" idx="1" hasCustomPrompt="1"/>
          </p:nvPr>
        </p:nvSpPr>
        <p:spPr>
          <a:xfrm>
            <a:off x="265723" y="477719"/>
            <a:ext cx="5576277" cy="381000"/>
          </a:xfrm>
          <a:prstGeom prst="rect">
            <a:avLst/>
          </a:prstGeom>
        </p:spPr>
        <p:txBody>
          <a:bodyPr vert="horz" lIns="91440" tIns="45720" rIns="91440" bIns="45720" rtlCol="0">
            <a:noAutofit/>
          </a:bodyPr>
          <a:lstStyle>
            <a:lvl1pPr>
              <a:defRPr lang="en-US" sz="2000" b="0" baseline="0" dirty="0" smtClean="0">
                <a:solidFill>
                  <a:schemeClr val="accent1"/>
                </a:solidFill>
                <a:latin typeface="Open Sans" panose="020B0606030504020204" pitchFamily="34" charset="0"/>
                <a:ea typeface="Open Sans" panose="020B0606030504020204" pitchFamily="34" charset="0"/>
                <a:cs typeface="Open Sans" panose="020B0606030504020204" pitchFamily="34" charset="0"/>
              </a:defRPr>
            </a:lvl1pPr>
          </a:lstStyle>
          <a:p>
            <a:pPr lvl="0"/>
            <a:r>
              <a:rPr lang="en-US" dirty="0"/>
              <a:t>Change title here</a:t>
            </a:r>
          </a:p>
          <a:p>
            <a:pPr lvl="0"/>
            <a:endParaRPr lang="en-US" dirty="0"/>
          </a:p>
        </p:txBody>
      </p:sp>
      <p:sp>
        <p:nvSpPr>
          <p:cNvPr id="8" name="Content 2"/>
          <p:cNvSpPr>
            <a:spLocks noGrp="1"/>
          </p:cNvSpPr>
          <p:nvPr>
            <p:ph sz="half" idx="12"/>
          </p:nvPr>
        </p:nvSpPr>
        <p:spPr>
          <a:xfrm>
            <a:off x="406400" y="1222744"/>
            <a:ext cx="5292651" cy="5254256"/>
          </a:xfrm>
          <a:prstGeom prst="rect">
            <a:avLst/>
          </a:prstGeom>
          <a:noFill/>
          <a:ln w="88900" cap="flat" cmpd="sng">
            <a:solidFill>
              <a:srgbClr val="FFFFFF"/>
            </a:solidFill>
            <a:miter lim="800000"/>
          </a:ln>
          <a:effectLst>
            <a:outerShdw blurRad="114300" sx="103000" sy="103000" algn="ctr" rotWithShape="0">
              <a:prstClr val="black">
                <a:alpha val="13000"/>
              </a:prstClr>
            </a:outerShdw>
          </a:effectLst>
        </p:spPr>
        <p:txBody>
          <a:bodyPr vert="horz" lIns="91440" tIns="45720" rIns="91440" bIns="45720" rtlCol="0">
            <a:noAutofit/>
          </a:bodyPr>
          <a:lstStyle>
            <a:lvl1pPr>
              <a:defRPr lang="en-US" sz="1400" dirty="0" smtClean="0">
                <a:latin typeface="Arial" panose="020B0604020202020204" pitchFamily="34" charset="0"/>
                <a:cs typeface="Arial" panose="020B0604020202020204" pitchFamily="34" charset="0"/>
              </a:defRPr>
            </a:lvl1pPr>
          </a:lstStyle>
          <a:p>
            <a:pPr lvl="0"/>
            <a:r>
              <a:rPr lang="en-US" altLang="zh-CN"/>
              <a:t>Click to edit Master text styles</a:t>
            </a:r>
          </a:p>
        </p:txBody>
      </p:sp>
      <p:sp>
        <p:nvSpPr>
          <p:cNvPr id="11" name="Content 1"/>
          <p:cNvSpPr>
            <a:spLocks noGrp="1"/>
          </p:cNvSpPr>
          <p:nvPr>
            <p:ph sz="half" idx="13" hasCustomPrompt="1"/>
          </p:nvPr>
        </p:nvSpPr>
        <p:spPr>
          <a:xfrm>
            <a:off x="6350000" y="477719"/>
            <a:ext cx="5560645" cy="381000"/>
          </a:xfrm>
          <a:prstGeom prst="rect">
            <a:avLst/>
          </a:prstGeom>
        </p:spPr>
        <p:txBody>
          <a:bodyPr vert="horz" lIns="91440" tIns="45720" rIns="91440" bIns="45720" rtlCol="0">
            <a:noAutofit/>
          </a:bodyPr>
          <a:lstStyle>
            <a:lvl1pPr>
              <a:defRPr lang="en-US" sz="2000" b="0" baseline="0" dirty="0" smtClean="0">
                <a:solidFill>
                  <a:schemeClr val="accent1"/>
                </a:solidFill>
                <a:latin typeface="Open Sans" panose="020B0606030504020204" pitchFamily="34" charset="0"/>
                <a:ea typeface="Open Sans" panose="020B0606030504020204" pitchFamily="34" charset="0"/>
                <a:cs typeface="Open Sans" panose="020B0606030504020204" pitchFamily="34" charset="0"/>
              </a:defRPr>
            </a:lvl1pPr>
          </a:lstStyle>
          <a:p>
            <a:pPr lvl="0"/>
            <a:r>
              <a:rPr lang="en-US" dirty="0"/>
              <a:t>Change title here</a:t>
            </a:r>
          </a:p>
          <a:p>
            <a:pPr lvl="0"/>
            <a:endParaRPr lang="en-US" dirty="0"/>
          </a:p>
        </p:txBody>
      </p:sp>
      <p:sp>
        <p:nvSpPr>
          <p:cNvPr id="12" name="Content 2"/>
          <p:cNvSpPr>
            <a:spLocks noGrp="1"/>
          </p:cNvSpPr>
          <p:nvPr>
            <p:ph sz="half" idx="14"/>
          </p:nvPr>
        </p:nvSpPr>
        <p:spPr>
          <a:xfrm>
            <a:off x="6492950" y="1222744"/>
            <a:ext cx="5304965" cy="5254256"/>
          </a:xfrm>
          <a:prstGeom prst="rect">
            <a:avLst/>
          </a:prstGeom>
          <a:noFill/>
          <a:ln w="88900" cap="flat" cmpd="sng">
            <a:solidFill>
              <a:srgbClr val="FFFFFF"/>
            </a:solidFill>
            <a:miter lim="800000"/>
          </a:ln>
          <a:effectLst>
            <a:outerShdw blurRad="114300" sx="103000" sy="103000" algn="ctr" rotWithShape="0">
              <a:prstClr val="black">
                <a:alpha val="13000"/>
              </a:prstClr>
            </a:outerShdw>
          </a:effectLst>
        </p:spPr>
        <p:txBody>
          <a:bodyPr vert="horz" lIns="91440" tIns="45720" rIns="91440" bIns="45720" rtlCol="0">
            <a:noAutofit/>
          </a:bodyPr>
          <a:lstStyle>
            <a:lvl1pPr>
              <a:defRPr lang="en-US" sz="1400" dirty="0" smtClean="0">
                <a:latin typeface="Arial" panose="020B0604020202020204" pitchFamily="34" charset="0"/>
                <a:cs typeface="Arial" panose="020B0604020202020204" pitchFamily="34" charset="0"/>
              </a:defRPr>
            </a:lvl1pPr>
          </a:lstStyle>
          <a:p>
            <a:pPr lvl="0"/>
            <a:r>
              <a:rPr lang="en-US" altLang="zh-CN"/>
              <a:t>Click to edit Master text styles</a:t>
            </a:r>
          </a:p>
        </p:txBody>
      </p:sp>
    </p:spTree>
    <p:custDataLst>
      <p:tags r:id="rId1"/>
    </p:custDataLst>
    <p:extLst>
      <p:ext uri="{BB962C8B-B14F-4D97-AF65-F5344CB8AC3E}">
        <p14:creationId xmlns:p14="http://schemas.microsoft.com/office/powerpoint/2010/main" val="213502840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End slide">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userDrawn="1"/>
        </p:nvSpPr>
        <p:spPr>
          <a:xfrm>
            <a:off x="339516" y="3194324"/>
            <a:ext cx="11488616" cy="461665"/>
          </a:xfrm>
          <a:prstGeom prst="rect">
            <a:avLst/>
          </a:prstGeom>
          <a:noFill/>
        </p:spPr>
        <p:txBody>
          <a:bodyPr wrap="square" rtlCol="0" anchor="ctr">
            <a:spAutoFit/>
          </a:bodyPr>
          <a:lstStyle/>
          <a:p>
            <a:pPr algn="ctr"/>
            <a:r>
              <a:rPr lang="en-US" sz="2400" b="1" dirty="0">
                <a:solidFill>
                  <a:srgbClr val="493249"/>
                </a:solidFill>
                <a:effectLst/>
                <a:latin typeface="Arial" panose="020B0604020202020204" pitchFamily="34" charset="0"/>
                <a:ea typeface="Open Sans" panose="020B0606030504020204" pitchFamily="34" charset="0"/>
                <a:cs typeface="Arial" panose="020B0604020202020204" pitchFamily="34" charset="0"/>
              </a:rPr>
              <a:t>You have reached the end of the presentation. </a:t>
            </a:r>
          </a:p>
        </p:txBody>
      </p:sp>
    </p:spTree>
    <p:custDataLst>
      <p:tags r:id="rId1"/>
    </p:custDataLst>
    <p:extLst>
      <p:ext uri="{BB962C8B-B14F-4D97-AF65-F5344CB8AC3E}">
        <p14:creationId xmlns:p14="http://schemas.microsoft.com/office/powerpoint/2010/main" val="372233454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Blank Heading">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Tree>
    <p:custDataLst>
      <p:tags r:id="rId1"/>
    </p:custDataLst>
    <p:extLst>
      <p:ext uri="{BB962C8B-B14F-4D97-AF65-F5344CB8AC3E}">
        <p14:creationId xmlns:p14="http://schemas.microsoft.com/office/powerpoint/2010/main" val="381907394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Blank no Heading">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Tree>
    <p:custDataLst>
      <p:tags r:id="rId1"/>
    </p:custDataLst>
    <p:extLst>
      <p:ext uri="{BB962C8B-B14F-4D97-AF65-F5344CB8AC3E}">
        <p14:creationId xmlns:p14="http://schemas.microsoft.com/office/powerpoint/2010/main" val="353678128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_Blank Main Title">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Tree>
    <p:custDataLst>
      <p:tags r:id="rId1"/>
    </p:custDataLst>
    <p:extLst>
      <p:ext uri="{BB962C8B-B14F-4D97-AF65-F5344CB8AC3E}">
        <p14:creationId xmlns:p14="http://schemas.microsoft.com/office/powerpoint/2010/main" val="17784188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Main Title no Subheading">
    <p:bg>
      <p:bgPr>
        <a:solidFill>
          <a:srgbClr val="293749"/>
        </a:solidFill>
        <a:effectLst/>
      </p:bgPr>
    </p:bg>
    <p:spTree>
      <p:nvGrpSpPr>
        <p:cNvPr id="1" name=""/>
        <p:cNvGrpSpPr/>
        <p:nvPr/>
      </p:nvGrpSpPr>
      <p:grpSpPr>
        <a:xfrm>
          <a:off x="0" y="0"/>
          <a:ext cx="0" cy="0"/>
          <a:chOff x="0" y="0"/>
          <a:chExt cx="0" cy="0"/>
        </a:xfrm>
      </p:grpSpPr>
      <p:sp>
        <p:nvSpPr>
          <p:cNvPr id="7" name="heading"/>
          <p:cNvSpPr>
            <a:spLocks noGrp="1"/>
          </p:cNvSpPr>
          <p:nvPr>
            <p:ph type="body" sz="quarter" idx="11" hasCustomPrompt="1"/>
          </p:nvPr>
        </p:nvSpPr>
        <p:spPr>
          <a:xfrm>
            <a:off x="863600" y="1722218"/>
            <a:ext cx="10464800" cy="1143000"/>
          </a:xfrm>
          <a:prstGeom prst="rect">
            <a:avLst/>
          </a:prstGeom>
        </p:spPr>
        <p:txBody>
          <a:bodyPr anchor="b"/>
          <a:lstStyle>
            <a:lvl1pPr algn="ctr">
              <a:defRPr sz="4000" b="0">
                <a:solidFill>
                  <a:srgbClr val="DCB13B"/>
                </a:solidFill>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defRPr>
            </a:lvl1pPr>
          </a:lstStyle>
          <a:p>
            <a:pPr lvl="0"/>
            <a:r>
              <a:rPr lang="en-US" dirty="0"/>
              <a:t>Click to Edit Master Heading</a:t>
            </a:r>
          </a:p>
        </p:txBody>
      </p:sp>
      <p:sp>
        <p:nvSpPr>
          <p:cNvPr id="8" name="Rectangle 7"/>
          <p:cNvSpPr/>
          <p:nvPr userDrawn="1"/>
        </p:nvSpPr>
        <p:spPr>
          <a:xfrm>
            <a:off x="0" y="3567792"/>
            <a:ext cx="12192000" cy="4571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custDataLst>
      <p:tags r:id="rId1"/>
    </p:custDataLst>
    <p:extLst>
      <p:ext uri="{BB962C8B-B14F-4D97-AF65-F5344CB8AC3E}">
        <p14:creationId xmlns:p14="http://schemas.microsoft.com/office/powerpoint/2010/main" val="3490567392"/>
      </p:ext>
    </p:extLst>
  </p:cSld>
  <p:clrMapOvr>
    <a:masterClrMapping/>
  </p:clrMapOvr>
  <p:extLst mod="1">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Main Content">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sz="quarter" idx="10" hasCustomPrompt="1"/>
          </p:nvPr>
        </p:nvSpPr>
        <p:spPr>
          <a:xfrm>
            <a:off x="304800" y="1143000"/>
            <a:ext cx="11582400" cy="5334000"/>
          </a:xfrm>
          <a:prstGeom prst="rect">
            <a:avLst/>
          </a:prstGeom>
        </p:spPr>
        <p:txBody>
          <a:bodyPr/>
          <a:lstStyle>
            <a:lvl1pPr algn="l">
              <a:defRPr sz="1400">
                <a:latin typeface="Arial" panose="020B0604020202020204" pitchFamily="34" charset="0"/>
                <a:cs typeface="Arial" panose="020B0604020202020204" pitchFamily="34" charset="0"/>
              </a:defRPr>
            </a:lvl1pPr>
          </a:lstStyle>
          <a:p>
            <a:pPr lvl="0"/>
            <a:r>
              <a:rPr lang="en-US" dirty="0"/>
              <a:t>Content</a:t>
            </a:r>
          </a:p>
        </p:txBody>
      </p:sp>
      <p:sp>
        <p:nvSpPr>
          <p:cNvPr id="7" name="heading"/>
          <p:cNvSpPr>
            <a:spLocks noGrp="1"/>
          </p:cNvSpPr>
          <p:nvPr>
            <p:ph type="body" sz="quarter" idx="11" hasCustomPrompt="1"/>
          </p:nvPr>
        </p:nvSpPr>
        <p:spPr>
          <a:xfrm>
            <a:off x="152400" y="76200"/>
            <a:ext cx="11887200" cy="774405"/>
          </a:xfrm>
          <a:prstGeom prst="rect">
            <a:avLst/>
          </a:prstGeom>
        </p:spPr>
        <p:txBody>
          <a:bodyPr anchor="ctr"/>
          <a:lstStyle>
            <a:lvl1pPr algn="l">
              <a:spcBef>
                <a:spcPts val="0"/>
              </a:spcBef>
              <a:spcAft>
                <a:spcPts val="0"/>
              </a:spcAft>
              <a:defRPr sz="2800" b="0">
                <a:solidFill>
                  <a:srgbClr val="DBB336"/>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defRPr>
            </a:lvl1pPr>
          </a:lstStyle>
          <a:p>
            <a:pPr lvl="0"/>
            <a:r>
              <a:rPr lang="en-US" dirty="0"/>
              <a:t>Click to edit Master Slide Heading</a:t>
            </a:r>
          </a:p>
        </p:txBody>
      </p:sp>
    </p:spTree>
    <p:custDataLst>
      <p:tags r:id="rId1"/>
    </p:custDataLst>
    <p:extLst>
      <p:ext uri="{BB962C8B-B14F-4D97-AF65-F5344CB8AC3E}">
        <p14:creationId xmlns:p14="http://schemas.microsoft.com/office/powerpoint/2010/main" val="3446315813"/>
      </p:ext>
    </p:extLst>
  </p:cSld>
  <p:clrMapOvr>
    <a:masterClrMapping/>
  </p:clrMapOvr>
  <p:extLst mod="1">
    <p:ext uri="{DCECCB84-F9BA-43D5-87BE-67443E8EF086}">
      <p15:sldGuideLst xmlns:p15="http://schemas.microsoft.com/office/powerpoint/2012/main">
        <p15:guide id="1" orient="horz" pos="2112"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Main Content Subheading">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sz="quarter" idx="10" hasCustomPrompt="1"/>
          </p:nvPr>
        </p:nvSpPr>
        <p:spPr>
          <a:xfrm>
            <a:off x="304800" y="1485900"/>
            <a:ext cx="11582400" cy="4991100"/>
          </a:xfrm>
          <a:prstGeom prst="rect">
            <a:avLst/>
          </a:prstGeom>
        </p:spPr>
        <p:txBody>
          <a:bodyPr/>
          <a:lstStyle>
            <a:lvl1pPr algn="l">
              <a:defRPr sz="1400">
                <a:latin typeface="Arial" panose="020B0604020202020204" pitchFamily="34" charset="0"/>
                <a:cs typeface="Arial" panose="020B0604020202020204" pitchFamily="34" charset="0"/>
              </a:defRPr>
            </a:lvl1pPr>
          </a:lstStyle>
          <a:p>
            <a:pPr lvl="0"/>
            <a:r>
              <a:rPr lang="en-US" dirty="0"/>
              <a:t>Content</a:t>
            </a:r>
          </a:p>
        </p:txBody>
      </p:sp>
      <p:sp>
        <p:nvSpPr>
          <p:cNvPr id="4" name="Content Placeholder 3"/>
          <p:cNvSpPr>
            <a:spLocks noGrp="1"/>
          </p:cNvSpPr>
          <p:nvPr>
            <p:ph sz="quarter" idx="12" hasCustomPrompt="1"/>
          </p:nvPr>
        </p:nvSpPr>
        <p:spPr>
          <a:xfrm>
            <a:off x="152400" y="923264"/>
            <a:ext cx="11887200" cy="381000"/>
          </a:xfrm>
          <a:prstGeom prst="rect">
            <a:avLst/>
          </a:prstGeom>
        </p:spPr>
        <p:txBody>
          <a:bodyPr vert="horz" lIns="91440" tIns="45720" rIns="91440" bIns="45720" rtlCol="0">
            <a:noAutofit/>
          </a:bodyPr>
          <a:lstStyle>
            <a:lvl1pPr>
              <a:defRPr lang="en-US" sz="2000" b="0" baseline="0" dirty="0" smtClean="0">
                <a:solidFill>
                  <a:schemeClr val="accent1"/>
                </a:solidFill>
                <a:latin typeface="Open Sans" panose="020B0606030504020204" pitchFamily="34" charset="0"/>
                <a:ea typeface="Open Sans" panose="020B0606030504020204" pitchFamily="34" charset="0"/>
                <a:cs typeface="Open Sans" panose="020B0606030504020204" pitchFamily="34" charset="0"/>
              </a:defRPr>
            </a:lvl1pPr>
          </a:lstStyle>
          <a:p>
            <a:pPr lvl="0"/>
            <a:r>
              <a:rPr lang="en-US" dirty="0"/>
              <a:t>Click to edit master slide subheading</a:t>
            </a:r>
          </a:p>
        </p:txBody>
      </p:sp>
      <p:sp>
        <p:nvSpPr>
          <p:cNvPr id="8" name="heading"/>
          <p:cNvSpPr>
            <a:spLocks noGrp="1"/>
          </p:cNvSpPr>
          <p:nvPr>
            <p:ph type="body" sz="quarter" idx="11" hasCustomPrompt="1"/>
          </p:nvPr>
        </p:nvSpPr>
        <p:spPr>
          <a:xfrm>
            <a:off x="152400" y="76200"/>
            <a:ext cx="11887200" cy="774405"/>
          </a:xfrm>
          <a:prstGeom prst="rect">
            <a:avLst/>
          </a:prstGeom>
        </p:spPr>
        <p:txBody>
          <a:bodyPr vert="horz" lIns="91440" tIns="45720" rIns="91440" bIns="45720" rtlCol="0" anchor="ctr">
            <a:noAutofit/>
          </a:bodyPr>
          <a:lstStyle>
            <a:lvl1pPr>
              <a:defRPr lang="en-US" sz="2800" b="0" dirty="0" smtClean="0">
                <a:solidFill>
                  <a:srgbClr val="DBB336"/>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defRPr>
            </a:lvl1pPr>
          </a:lstStyle>
          <a:p>
            <a:pPr lvl="0">
              <a:spcBef>
                <a:spcPts val="0"/>
              </a:spcBef>
              <a:spcAft>
                <a:spcPts val="0"/>
              </a:spcAft>
            </a:pPr>
            <a:r>
              <a:rPr lang="en-US" dirty="0"/>
              <a:t>Click to edit Master Slide Heading</a:t>
            </a:r>
          </a:p>
        </p:txBody>
      </p:sp>
    </p:spTree>
    <p:custDataLst>
      <p:tags r:id="rId1"/>
    </p:custDataLst>
    <p:extLst>
      <p:ext uri="{BB962C8B-B14F-4D97-AF65-F5344CB8AC3E}">
        <p14:creationId xmlns:p14="http://schemas.microsoft.com/office/powerpoint/2010/main" val="4142058493"/>
      </p:ext>
    </p:extLst>
  </p:cSld>
  <p:clrMapOvr>
    <a:masterClrMapping/>
  </p:clrMapOvr>
  <p:extLst mod="1">
    <p:ext uri="{DCECCB84-F9BA-43D5-87BE-67443E8EF086}">
      <p15:sldGuideLst xmlns:p15="http://schemas.microsoft.com/office/powerpoint/2012/main">
        <p15:guide id="1" orient="horz" pos="2112"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Main Content no Heading">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5" name="Content Placeholder 2"/>
          <p:cNvSpPr>
            <a:spLocks noGrp="1"/>
          </p:cNvSpPr>
          <p:nvPr>
            <p:ph sz="quarter" idx="10" hasCustomPrompt="1"/>
          </p:nvPr>
        </p:nvSpPr>
        <p:spPr>
          <a:xfrm>
            <a:off x="304800" y="990600"/>
            <a:ext cx="11582400" cy="5486400"/>
          </a:xfrm>
          <a:prstGeom prst="rect">
            <a:avLst/>
          </a:prstGeom>
        </p:spPr>
        <p:txBody>
          <a:bodyPr/>
          <a:lstStyle>
            <a:lvl1pPr algn="l">
              <a:defRPr sz="1400">
                <a:latin typeface="Arial" panose="020B0604020202020204" pitchFamily="34" charset="0"/>
                <a:cs typeface="Arial" panose="020B0604020202020204" pitchFamily="34" charset="0"/>
              </a:defRPr>
            </a:lvl1pPr>
          </a:lstStyle>
          <a:p>
            <a:pPr lvl="0"/>
            <a:r>
              <a:rPr lang="en-US" dirty="0"/>
              <a:t>Content</a:t>
            </a:r>
          </a:p>
        </p:txBody>
      </p:sp>
      <p:sp>
        <p:nvSpPr>
          <p:cNvPr id="8" name="Content Placeholder 3"/>
          <p:cNvSpPr>
            <a:spLocks noGrp="1"/>
          </p:cNvSpPr>
          <p:nvPr>
            <p:ph sz="quarter" idx="12" hasCustomPrompt="1"/>
          </p:nvPr>
        </p:nvSpPr>
        <p:spPr>
          <a:xfrm>
            <a:off x="152400" y="457200"/>
            <a:ext cx="11887200" cy="381000"/>
          </a:xfrm>
          <a:prstGeom prst="rect">
            <a:avLst/>
          </a:prstGeom>
        </p:spPr>
        <p:txBody>
          <a:bodyPr vert="horz" lIns="91440" tIns="45720" rIns="91440" bIns="45720" rtlCol="0">
            <a:noAutofit/>
          </a:bodyPr>
          <a:lstStyle>
            <a:lvl1pPr>
              <a:defRPr lang="en-US" sz="2000" b="0" baseline="0" dirty="0" smtClean="0">
                <a:solidFill>
                  <a:srgbClr val="54BDA3"/>
                </a:solidFill>
                <a:latin typeface="Open Sans" panose="020B0606030504020204" pitchFamily="34" charset="0"/>
                <a:ea typeface="Open Sans" panose="020B0606030504020204" pitchFamily="34" charset="0"/>
                <a:cs typeface="Open Sans" panose="020B0606030504020204" pitchFamily="34" charset="0"/>
              </a:defRPr>
            </a:lvl1pPr>
          </a:lstStyle>
          <a:p>
            <a:pPr lvl="0"/>
            <a:r>
              <a:rPr lang="en-US" dirty="0"/>
              <a:t>Click to edit Master Slide Subheading</a:t>
            </a:r>
          </a:p>
        </p:txBody>
      </p:sp>
    </p:spTree>
    <p:custDataLst>
      <p:tags r:id="rId1"/>
    </p:custDataLst>
    <p:extLst>
      <p:ext uri="{BB962C8B-B14F-4D97-AF65-F5344CB8AC3E}">
        <p14:creationId xmlns:p14="http://schemas.microsoft.com/office/powerpoint/2010/main" val="2409392737"/>
      </p:ext>
    </p:extLst>
  </p:cSld>
  <p:clrMapOvr>
    <a:masterClrMapping/>
  </p:clrMapOvr>
  <p:extLst mod="1">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Left Content">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3" name="content"/>
          <p:cNvSpPr>
            <a:spLocks noGrp="1"/>
          </p:cNvSpPr>
          <p:nvPr>
            <p:ph idx="1"/>
          </p:nvPr>
        </p:nvSpPr>
        <p:spPr>
          <a:xfrm>
            <a:off x="304801" y="1143000"/>
            <a:ext cx="6585097" cy="5334000"/>
          </a:xfrm>
          <a:prstGeom prst="rect">
            <a:avLst/>
          </a:prstGeom>
        </p:spPr>
        <p:txBody>
          <a:bodyPr/>
          <a:lstStyle>
            <a:lvl1pPr>
              <a:spcBef>
                <a:spcPts val="1200"/>
              </a:spcBef>
              <a:spcAft>
                <a:spcPts val="1200"/>
              </a:spcAft>
              <a:defRPr sz="1400">
                <a:solidFill>
                  <a:schemeClr val="tx1"/>
                </a:solidFill>
                <a:latin typeface="Arial" panose="020B0604020202020204" pitchFamily="34" charset="0"/>
                <a:cs typeface="Arial" panose="020B0604020202020204" pitchFamily="34" charset="0"/>
              </a:defRPr>
            </a:lvl1pPr>
            <a:lvl2pPr>
              <a:defRPr sz="1400">
                <a:solidFill>
                  <a:schemeClr val="tx1"/>
                </a:solidFill>
                <a:latin typeface="Arial" panose="020B0604020202020204" pitchFamily="34" charset="0"/>
                <a:cs typeface="Arial" panose="020B0604020202020204" pitchFamily="34" charset="0"/>
              </a:defRPr>
            </a:lvl2pPr>
            <a:lvl3pPr marL="914400" indent="0">
              <a:buFont typeface="Century Gothic" panose="020B0502020202020204" pitchFamily="34" charset="0"/>
              <a:buNone/>
              <a:defRPr sz="1400"/>
            </a:lvl3pPr>
          </a:lstStyle>
          <a:p>
            <a:pPr lvl="0"/>
            <a:r>
              <a:rPr lang="en-US" altLang="zh-CN"/>
              <a:t>Click to edit Master text styles</a:t>
            </a:r>
          </a:p>
          <a:p>
            <a:pPr lvl="1"/>
            <a:r>
              <a:rPr lang="en-US" altLang="zh-CN"/>
              <a:t>Second level</a:t>
            </a:r>
          </a:p>
        </p:txBody>
      </p:sp>
      <p:sp>
        <p:nvSpPr>
          <p:cNvPr id="5" name="Picture Placeholder 4"/>
          <p:cNvSpPr>
            <a:spLocks noGrp="1"/>
          </p:cNvSpPr>
          <p:nvPr>
            <p:ph type="pic" sz="quarter" idx="11"/>
          </p:nvPr>
        </p:nvSpPr>
        <p:spPr>
          <a:xfrm>
            <a:off x="7364459" y="1209964"/>
            <a:ext cx="4458085" cy="5212080"/>
          </a:xfrm>
          <a:prstGeom prst="rect">
            <a:avLst/>
          </a:prstGeom>
          <a:noFill/>
          <a:ln w="88900" cap="flat" cmpd="sng">
            <a:solidFill>
              <a:srgbClr val="FFFFFF"/>
            </a:solidFill>
            <a:miter lim="800000"/>
          </a:ln>
          <a:effectLst>
            <a:outerShdw blurRad="114300" sx="103000" sy="103000" algn="ctr" rotWithShape="0">
              <a:prstClr val="black">
                <a:alpha val="13000"/>
              </a:prstClr>
            </a:outerShdw>
          </a:effectLst>
        </p:spPr>
        <p:txBody>
          <a:bodyPr vert="horz" lIns="91440" tIns="45720" rIns="91440" bIns="45720" rtlCol="0">
            <a:noAutofit/>
          </a:bodyPr>
          <a:lstStyle>
            <a:lvl1pPr>
              <a:defRPr lang="en-US" sz="1400">
                <a:latin typeface="Arial" panose="020B0604020202020204" pitchFamily="34" charset="0"/>
                <a:cs typeface="Arial" panose="020B0604020202020204" pitchFamily="34" charset="0"/>
              </a:defRPr>
            </a:lvl1pPr>
          </a:lstStyle>
          <a:p>
            <a:pPr lvl="0"/>
            <a:r>
              <a:rPr lang="en-US" altLang="zh-CN"/>
              <a:t>Drag picture to placeholder or click icon to add</a:t>
            </a:r>
            <a:endParaRPr lang="en-US"/>
          </a:p>
        </p:txBody>
      </p:sp>
      <p:sp>
        <p:nvSpPr>
          <p:cNvPr id="7" name="heading"/>
          <p:cNvSpPr>
            <a:spLocks noGrp="1"/>
          </p:cNvSpPr>
          <p:nvPr>
            <p:ph type="body" sz="quarter" idx="12" hasCustomPrompt="1"/>
          </p:nvPr>
        </p:nvSpPr>
        <p:spPr>
          <a:xfrm>
            <a:off x="152400" y="76200"/>
            <a:ext cx="11887200" cy="762000"/>
          </a:xfrm>
          <a:prstGeom prst="rect">
            <a:avLst/>
          </a:prstGeom>
        </p:spPr>
        <p:txBody>
          <a:bodyPr vert="horz" lIns="91440" tIns="45720" rIns="91440" bIns="45720" rtlCol="0" anchor="ctr">
            <a:noAutofit/>
          </a:bodyPr>
          <a:lstStyle>
            <a:lvl1pPr>
              <a:defRPr lang="en-US" sz="2800" b="0" dirty="0" smtClean="0">
                <a:solidFill>
                  <a:srgbClr val="DBB336"/>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defRPr>
            </a:lvl1pPr>
          </a:lstStyle>
          <a:p>
            <a:pPr lvl="0">
              <a:spcBef>
                <a:spcPts val="0"/>
              </a:spcBef>
              <a:spcAft>
                <a:spcPts val="0"/>
              </a:spcAft>
            </a:pPr>
            <a:r>
              <a:rPr lang="en-US" dirty="0"/>
              <a:t>Click to edit Master Slide Heading</a:t>
            </a:r>
          </a:p>
        </p:txBody>
      </p:sp>
    </p:spTree>
    <p:custDataLst>
      <p:tags r:id="rId1"/>
    </p:custDataLst>
    <p:extLst>
      <p:ext uri="{BB962C8B-B14F-4D97-AF65-F5344CB8AC3E}">
        <p14:creationId xmlns:p14="http://schemas.microsoft.com/office/powerpoint/2010/main" val="3772487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Left Content Subheading">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3" name="content"/>
          <p:cNvSpPr>
            <a:spLocks noGrp="1"/>
          </p:cNvSpPr>
          <p:nvPr>
            <p:ph idx="1"/>
          </p:nvPr>
        </p:nvSpPr>
        <p:spPr>
          <a:xfrm>
            <a:off x="304801" y="1485900"/>
            <a:ext cx="6570921" cy="4991100"/>
          </a:xfrm>
          <a:prstGeom prst="rect">
            <a:avLst/>
          </a:prstGeom>
        </p:spPr>
        <p:txBody>
          <a:bodyPr/>
          <a:lstStyle>
            <a:lvl1pPr>
              <a:spcBef>
                <a:spcPts val="1200"/>
              </a:spcBef>
              <a:spcAft>
                <a:spcPts val="1200"/>
              </a:spcAft>
              <a:defRPr sz="1400">
                <a:solidFill>
                  <a:schemeClr val="tx1"/>
                </a:solidFill>
                <a:latin typeface="Arial" panose="020B0604020202020204" pitchFamily="34" charset="0"/>
                <a:cs typeface="Arial" panose="020B0604020202020204" pitchFamily="34" charset="0"/>
              </a:defRPr>
            </a:lvl1pPr>
            <a:lvl2pPr>
              <a:defRPr sz="1400">
                <a:solidFill>
                  <a:schemeClr val="tx1"/>
                </a:solidFill>
                <a:latin typeface="Arial" panose="020B0604020202020204" pitchFamily="34" charset="0"/>
                <a:cs typeface="Arial" panose="020B0604020202020204" pitchFamily="34" charset="0"/>
              </a:defRPr>
            </a:lvl2pPr>
          </a:lstStyle>
          <a:p>
            <a:pPr lvl="0"/>
            <a:r>
              <a:rPr lang="en-US" altLang="zh-CN"/>
              <a:t>Click to edit Master text styles</a:t>
            </a:r>
          </a:p>
          <a:p>
            <a:pPr lvl="1"/>
            <a:r>
              <a:rPr lang="en-US" altLang="zh-CN"/>
              <a:t>Second level</a:t>
            </a:r>
          </a:p>
        </p:txBody>
      </p:sp>
      <p:sp>
        <p:nvSpPr>
          <p:cNvPr id="5" name="Picture Placeholder 4"/>
          <p:cNvSpPr>
            <a:spLocks noGrp="1"/>
          </p:cNvSpPr>
          <p:nvPr>
            <p:ph type="pic" sz="quarter" idx="11"/>
          </p:nvPr>
        </p:nvSpPr>
        <p:spPr>
          <a:xfrm>
            <a:off x="7364459" y="1535722"/>
            <a:ext cx="4458085" cy="4906643"/>
          </a:xfrm>
          <a:prstGeom prst="rect">
            <a:avLst/>
          </a:prstGeom>
          <a:noFill/>
          <a:ln w="88900" cap="flat" cmpd="sng">
            <a:solidFill>
              <a:srgbClr val="FFFFFF"/>
            </a:solidFill>
            <a:miter lim="800000"/>
          </a:ln>
          <a:effectLst>
            <a:outerShdw blurRad="114300" sx="103000" sy="103000" algn="ctr" rotWithShape="0">
              <a:prstClr val="black">
                <a:alpha val="13000"/>
              </a:prstClr>
            </a:outerShdw>
          </a:effectLst>
        </p:spPr>
        <p:txBody>
          <a:bodyPr vert="horz" lIns="91440" tIns="45720" rIns="91440" bIns="45720" rtlCol="0">
            <a:noAutofit/>
          </a:bodyPr>
          <a:lstStyle>
            <a:lvl1pPr>
              <a:defRPr lang="en-US" sz="1400">
                <a:latin typeface="Arial" panose="020B0604020202020204" pitchFamily="34" charset="0"/>
                <a:cs typeface="Arial" panose="020B0604020202020204" pitchFamily="34" charset="0"/>
              </a:defRPr>
            </a:lvl1pPr>
          </a:lstStyle>
          <a:p>
            <a:pPr lvl="0"/>
            <a:r>
              <a:rPr lang="en-US" altLang="zh-CN"/>
              <a:t>Drag picture to placeholder or click icon to add</a:t>
            </a:r>
            <a:endParaRPr lang="en-US"/>
          </a:p>
        </p:txBody>
      </p:sp>
      <p:sp>
        <p:nvSpPr>
          <p:cNvPr id="7" name="heading"/>
          <p:cNvSpPr>
            <a:spLocks noGrp="1"/>
          </p:cNvSpPr>
          <p:nvPr>
            <p:ph type="body" sz="quarter" idx="12" hasCustomPrompt="1"/>
          </p:nvPr>
        </p:nvSpPr>
        <p:spPr>
          <a:xfrm>
            <a:off x="152400" y="76200"/>
            <a:ext cx="11887200" cy="762000"/>
          </a:xfrm>
          <a:prstGeom prst="rect">
            <a:avLst/>
          </a:prstGeom>
        </p:spPr>
        <p:txBody>
          <a:bodyPr vert="horz" lIns="91440" tIns="45720" rIns="91440" bIns="45720" rtlCol="0" anchor="ctr">
            <a:noAutofit/>
          </a:bodyPr>
          <a:lstStyle>
            <a:lvl1pPr>
              <a:defRPr lang="en-US" sz="2800" b="0" dirty="0" smtClean="0">
                <a:solidFill>
                  <a:srgbClr val="DBB336"/>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defRPr>
            </a:lvl1pPr>
          </a:lstStyle>
          <a:p>
            <a:pPr lvl="0">
              <a:spcBef>
                <a:spcPts val="0"/>
              </a:spcBef>
              <a:spcAft>
                <a:spcPts val="0"/>
              </a:spcAft>
            </a:pPr>
            <a:r>
              <a:rPr lang="en-US" dirty="0"/>
              <a:t>Click to edit Master Slide Heading</a:t>
            </a:r>
          </a:p>
        </p:txBody>
      </p:sp>
      <p:sp>
        <p:nvSpPr>
          <p:cNvPr id="8" name="Content Placeholder 3"/>
          <p:cNvSpPr>
            <a:spLocks noGrp="1"/>
          </p:cNvSpPr>
          <p:nvPr>
            <p:ph sz="quarter" idx="13" hasCustomPrompt="1"/>
          </p:nvPr>
        </p:nvSpPr>
        <p:spPr>
          <a:xfrm>
            <a:off x="152400" y="920261"/>
            <a:ext cx="11887200" cy="381000"/>
          </a:xfrm>
          <a:prstGeom prst="rect">
            <a:avLst/>
          </a:prstGeom>
        </p:spPr>
        <p:txBody>
          <a:bodyPr vert="horz" lIns="91440" tIns="45720" rIns="91440" bIns="45720" rtlCol="0">
            <a:noAutofit/>
          </a:bodyPr>
          <a:lstStyle>
            <a:lvl1pPr>
              <a:defRPr lang="en-US" sz="2000" b="0" baseline="0" dirty="0" smtClean="0">
                <a:solidFill>
                  <a:schemeClr val="accent1"/>
                </a:solidFill>
              </a:defRPr>
            </a:lvl1pPr>
          </a:lstStyle>
          <a:p>
            <a:pPr lvl="0"/>
            <a:r>
              <a:rPr lang="en-US" dirty="0"/>
              <a:t>Click to edit master slide subheading</a:t>
            </a:r>
          </a:p>
        </p:txBody>
      </p:sp>
    </p:spTree>
    <p:custDataLst>
      <p:tags r:id="rId1"/>
    </p:custDataLst>
    <p:extLst>
      <p:ext uri="{BB962C8B-B14F-4D97-AF65-F5344CB8AC3E}">
        <p14:creationId xmlns:p14="http://schemas.microsoft.com/office/powerpoint/2010/main" val="571363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Right Content">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6" name="content"/>
          <p:cNvSpPr>
            <a:spLocks noGrp="1"/>
          </p:cNvSpPr>
          <p:nvPr>
            <p:ph idx="1"/>
          </p:nvPr>
        </p:nvSpPr>
        <p:spPr>
          <a:xfrm>
            <a:off x="5273749" y="1143000"/>
            <a:ext cx="6613451" cy="5334000"/>
          </a:xfrm>
          <a:prstGeom prst="rect">
            <a:avLst/>
          </a:prstGeom>
        </p:spPr>
        <p:txBody>
          <a:bodyPr/>
          <a:lstStyle>
            <a:lvl1pPr>
              <a:spcBef>
                <a:spcPts val="1200"/>
              </a:spcBef>
              <a:spcAft>
                <a:spcPts val="1200"/>
              </a:spcAft>
              <a:defRPr sz="1400">
                <a:solidFill>
                  <a:schemeClr val="tx1"/>
                </a:solidFill>
                <a:latin typeface="Arial" panose="020B0604020202020204" pitchFamily="34" charset="0"/>
                <a:cs typeface="Arial" panose="020B0604020202020204" pitchFamily="34" charset="0"/>
              </a:defRPr>
            </a:lvl1pPr>
            <a:lvl2pPr>
              <a:defRPr sz="1400">
                <a:solidFill>
                  <a:schemeClr val="tx1"/>
                </a:solidFill>
                <a:latin typeface="Arial" panose="020B0604020202020204" pitchFamily="34" charset="0"/>
                <a:cs typeface="Arial" panose="020B0604020202020204" pitchFamily="34" charset="0"/>
              </a:defRPr>
            </a:lvl2pPr>
          </a:lstStyle>
          <a:p>
            <a:pPr lvl="0"/>
            <a:r>
              <a:rPr lang="en-US" altLang="zh-CN"/>
              <a:t>Click to edit Master text styles</a:t>
            </a:r>
          </a:p>
          <a:p>
            <a:pPr lvl="1"/>
            <a:r>
              <a:rPr lang="en-US" altLang="zh-CN"/>
              <a:t>Second level</a:t>
            </a:r>
          </a:p>
        </p:txBody>
      </p:sp>
      <p:sp>
        <p:nvSpPr>
          <p:cNvPr id="10" name="Picture Placeholder 4"/>
          <p:cNvSpPr>
            <a:spLocks noGrp="1"/>
          </p:cNvSpPr>
          <p:nvPr>
            <p:ph type="pic" sz="quarter" idx="11"/>
          </p:nvPr>
        </p:nvSpPr>
        <p:spPr>
          <a:xfrm>
            <a:off x="381771" y="1209964"/>
            <a:ext cx="4443059" cy="5200072"/>
          </a:xfrm>
          <a:prstGeom prst="rect">
            <a:avLst/>
          </a:prstGeom>
          <a:noFill/>
          <a:ln w="88900" cap="flat" cmpd="sng">
            <a:solidFill>
              <a:srgbClr val="FFFFFF"/>
            </a:solidFill>
            <a:miter lim="800000"/>
          </a:ln>
          <a:effectLst>
            <a:outerShdw blurRad="114300" sx="103000" sy="103000" algn="ctr" rotWithShape="0">
              <a:prstClr val="black">
                <a:alpha val="13000"/>
              </a:prstClr>
            </a:outerShdw>
          </a:effectLst>
        </p:spPr>
        <p:txBody>
          <a:bodyPr vert="horz" lIns="91440" tIns="45720" rIns="91440" bIns="45720" rtlCol="0">
            <a:noAutofit/>
          </a:bodyPr>
          <a:lstStyle>
            <a:lvl1pPr>
              <a:defRPr lang="en-US" sz="1400">
                <a:latin typeface="Arial" panose="020B0604020202020204" pitchFamily="34" charset="0"/>
                <a:cs typeface="Arial" panose="020B0604020202020204" pitchFamily="34" charset="0"/>
              </a:defRPr>
            </a:lvl1pPr>
          </a:lstStyle>
          <a:p>
            <a:pPr lvl="0"/>
            <a:r>
              <a:rPr lang="en-US" altLang="zh-CN"/>
              <a:t>Drag picture to placeholder or click icon to add</a:t>
            </a:r>
            <a:endParaRPr lang="en-US"/>
          </a:p>
        </p:txBody>
      </p:sp>
      <p:sp>
        <p:nvSpPr>
          <p:cNvPr id="12" name="heading"/>
          <p:cNvSpPr>
            <a:spLocks noGrp="1"/>
          </p:cNvSpPr>
          <p:nvPr>
            <p:ph type="body" sz="quarter" idx="12" hasCustomPrompt="1"/>
          </p:nvPr>
        </p:nvSpPr>
        <p:spPr>
          <a:xfrm>
            <a:off x="152400" y="76200"/>
            <a:ext cx="11887200" cy="762000"/>
          </a:xfrm>
          <a:prstGeom prst="rect">
            <a:avLst/>
          </a:prstGeom>
        </p:spPr>
        <p:txBody>
          <a:bodyPr vert="horz" lIns="91440" tIns="45720" rIns="91440" bIns="45720" rtlCol="0" anchor="ctr">
            <a:noAutofit/>
          </a:bodyPr>
          <a:lstStyle>
            <a:lvl1pPr>
              <a:defRPr lang="en-US" sz="2800" b="0" dirty="0" smtClean="0">
                <a:solidFill>
                  <a:srgbClr val="DBB336"/>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defRPr>
            </a:lvl1pPr>
          </a:lstStyle>
          <a:p>
            <a:pPr lvl="0">
              <a:spcBef>
                <a:spcPts val="0"/>
              </a:spcBef>
              <a:spcAft>
                <a:spcPts val="0"/>
              </a:spcAft>
            </a:pPr>
            <a:r>
              <a:rPr lang="en-US" dirty="0"/>
              <a:t>Click to edit Master Slide Heading</a:t>
            </a:r>
          </a:p>
        </p:txBody>
      </p:sp>
    </p:spTree>
    <p:custDataLst>
      <p:tags r:id="rId1"/>
    </p:custDataLst>
    <p:extLst>
      <p:ext uri="{BB962C8B-B14F-4D97-AF65-F5344CB8AC3E}">
        <p14:creationId xmlns:p14="http://schemas.microsoft.com/office/powerpoint/2010/main" val="9169580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Right Content Subheading">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6" name="content"/>
          <p:cNvSpPr>
            <a:spLocks noGrp="1"/>
          </p:cNvSpPr>
          <p:nvPr>
            <p:ph idx="1"/>
          </p:nvPr>
        </p:nvSpPr>
        <p:spPr>
          <a:xfrm>
            <a:off x="5302102" y="1485900"/>
            <a:ext cx="6585097" cy="4991100"/>
          </a:xfrm>
          <a:prstGeom prst="rect">
            <a:avLst/>
          </a:prstGeom>
        </p:spPr>
        <p:txBody>
          <a:bodyPr/>
          <a:lstStyle>
            <a:lvl1pPr>
              <a:spcBef>
                <a:spcPts val="1200"/>
              </a:spcBef>
              <a:spcAft>
                <a:spcPts val="1200"/>
              </a:spcAft>
              <a:defRPr sz="1400">
                <a:solidFill>
                  <a:schemeClr val="tx1"/>
                </a:solidFill>
                <a:latin typeface="Arial" panose="020B0604020202020204" pitchFamily="34" charset="0"/>
                <a:cs typeface="Arial" panose="020B0604020202020204" pitchFamily="34" charset="0"/>
              </a:defRPr>
            </a:lvl1pPr>
            <a:lvl2pPr>
              <a:defRPr sz="1400">
                <a:solidFill>
                  <a:schemeClr val="tx1"/>
                </a:solidFill>
                <a:latin typeface="Arial" panose="020B0604020202020204" pitchFamily="34" charset="0"/>
                <a:cs typeface="Arial" panose="020B0604020202020204" pitchFamily="34" charset="0"/>
              </a:defRPr>
            </a:lvl2pPr>
          </a:lstStyle>
          <a:p>
            <a:pPr lvl="0"/>
            <a:r>
              <a:rPr lang="en-US" altLang="zh-CN"/>
              <a:t>Click to edit Master text styles</a:t>
            </a:r>
          </a:p>
          <a:p>
            <a:pPr lvl="1"/>
            <a:r>
              <a:rPr lang="en-US" altLang="zh-CN"/>
              <a:t>Second level</a:t>
            </a:r>
          </a:p>
        </p:txBody>
      </p:sp>
      <p:sp>
        <p:nvSpPr>
          <p:cNvPr id="10" name="Picture Placeholder 4"/>
          <p:cNvSpPr>
            <a:spLocks noGrp="1"/>
          </p:cNvSpPr>
          <p:nvPr>
            <p:ph type="pic" sz="quarter" idx="11"/>
          </p:nvPr>
        </p:nvSpPr>
        <p:spPr>
          <a:xfrm>
            <a:off x="394086" y="1535723"/>
            <a:ext cx="4455373" cy="4895097"/>
          </a:xfrm>
          <a:prstGeom prst="rect">
            <a:avLst/>
          </a:prstGeom>
          <a:noFill/>
          <a:ln w="88900" cap="flat" cmpd="sng">
            <a:solidFill>
              <a:srgbClr val="FFFFFF"/>
            </a:solidFill>
            <a:miter lim="800000"/>
          </a:ln>
          <a:effectLst>
            <a:outerShdw blurRad="114300" sx="103000" sy="103000" algn="ctr" rotWithShape="0">
              <a:prstClr val="black">
                <a:alpha val="13000"/>
              </a:prstClr>
            </a:outerShdw>
          </a:effectLst>
        </p:spPr>
        <p:txBody>
          <a:bodyPr vert="horz" lIns="91440" tIns="45720" rIns="91440" bIns="45720" rtlCol="0">
            <a:noAutofit/>
          </a:bodyPr>
          <a:lstStyle>
            <a:lvl1pPr>
              <a:defRPr lang="en-US" sz="1400">
                <a:latin typeface="Arial" panose="020B0604020202020204" pitchFamily="34" charset="0"/>
                <a:cs typeface="Arial" panose="020B0604020202020204" pitchFamily="34" charset="0"/>
              </a:defRPr>
            </a:lvl1pPr>
          </a:lstStyle>
          <a:p>
            <a:pPr lvl="0"/>
            <a:r>
              <a:rPr lang="en-US" altLang="zh-CN"/>
              <a:t>Drag picture to placeholder or click icon to add</a:t>
            </a:r>
            <a:endParaRPr lang="en-US"/>
          </a:p>
        </p:txBody>
      </p:sp>
      <p:sp>
        <p:nvSpPr>
          <p:cNvPr id="12" name="heading"/>
          <p:cNvSpPr>
            <a:spLocks noGrp="1"/>
          </p:cNvSpPr>
          <p:nvPr>
            <p:ph type="body" sz="quarter" idx="12" hasCustomPrompt="1"/>
          </p:nvPr>
        </p:nvSpPr>
        <p:spPr>
          <a:xfrm>
            <a:off x="152400" y="76200"/>
            <a:ext cx="11887200" cy="762000"/>
          </a:xfrm>
          <a:prstGeom prst="rect">
            <a:avLst/>
          </a:prstGeom>
        </p:spPr>
        <p:txBody>
          <a:bodyPr vert="horz" lIns="91440" tIns="45720" rIns="91440" bIns="45720" rtlCol="0" anchor="ctr">
            <a:noAutofit/>
          </a:bodyPr>
          <a:lstStyle>
            <a:lvl1pPr algn="l">
              <a:defRPr lang="en-US" sz="2800" b="0" dirty="0" smtClean="0">
                <a:solidFill>
                  <a:srgbClr val="DBB336"/>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defRPr>
            </a:lvl1pPr>
          </a:lstStyle>
          <a:p>
            <a:pPr lvl="0">
              <a:spcBef>
                <a:spcPts val="0"/>
              </a:spcBef>
              <a:spcAft>
                <a:spcPts val="0"/>
              </a:spcAft>
            </a:pPr>
            <a:r>
              <a:rPr lang="en-US" dirty="0"/>
              <a:t>Click to edit Master Slide Heading</a:t>
            </a:r>
          </a:p>
        </p:txBody>
      </p:sp>
      <p:sp>
        <p:nvSpPr>
          <p:cNvPr id="13" name="Content Placeholder 3"/>
          <p:cNvSpPr>
            <a:spLocks noGrp="1"/>
          </p:cNvSpPr>
          <p:nvPr>
            <p:ph sz="quarter" idx="13" hasCustomPrompt="1"/>
          </p:nvPr>
        </p:nvSpPr>
        <p:spPr>
          <a:xfrm>
            <a:off x="152400" y="920261"/>
            <a:ext cx="11887200" cy="381000"/>
          </a:xfrm>
          <a:prstGeom prst="rect">
            <a:avLst/>
          </a:prstGeom>
        </p:spPr>
        <p:txBody>
          <a:bodyPr vert="horz" lIns="91440" tIns="45720" rIns="91440" bIns="45720" rtlCol="0">
            <a:noAutofit/>
          </a:bodyPr>
          <a:lstStyle>
            <a:lvl1pPr algn="r">
              <a:defRPr lang="en-US" sz="2000" b="0" baseline="0" dirty="0" smtClean="0">
                <a:solidFill>
                  <a:srgbClr val="54BDA3"/>
                </a:solidFill>
                <a:latin typeface="Open Sans" panose="020B0606030504020204" pitchFamily="34" charset="0"/>
                <a:ea typeface="Open Sans" panose="020B0606030504020204" pitchFamily="34" charset="0"/>
                <a:cs typeface="Open Sans" panose="020B0606030504020204" pitchFamily="34" charset="0"/>
              </a:defRPr>
            </a:lvl1pPr>
          </a:lstStyle>
          <a:p>
            <a:pPr lvl="0"/>
            <a:r>
              <a:rPr lang="en-US" dirty="0"/>
              <a:t>Click to edit master slide subheading</a:t>
            </a:r>
          </a:p>
        </p:txBody>
      </p:sp>
    </p:spTree>
    <p:custDataLst>
      <p:tags r:id="rId1"/>
    </p:custDataLst>
    <p:extLst>
      <p:ext uri="{BB962C8B-B14F-4D97-AF65-F5344CB8AC3E}">
        <p14:creationId xmlns:p14="http://schemas.microsoft.com/office/powerpoint/2010/main" val="100098464"/>
      </p:ext>
    </p:extLst>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20" Type="http://schemas.openxmlformats.org/officeDocument/2006/relationships/tags" Target="../tags/tag2.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slideLayout" Target="../slideLayouts/slideLayout18.xml"/><Relationship Id="rId19"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ustDataLst>
      <p:tags r:id="rId20"/>
    </p:custDataLst>
    <p:extLst>
      <p:ext uri="{BB962C8B-B14F-4D97-AF65-F5344CB8AC3E}">
        <p14:creationId xmlns:p14="http://schemas.microsoft.com/office/powerpoint/2010/main" val="1224614605"/>
      </p:ext>
    </p:extLst>
  </p:cSld>
  <p:clrMap bg1="lt1" tx1="dk1" bg2="lt2" tx2="dk2" accent1="accent1" accent2="accent2" accent3="accent3" accent4="accent4" accent5="accent5" accent6="accent6" hlink="hlink" folHlink="folHlink"/>
  <p:sldLayoutIdLst>
    <p:sldLayoutId id="2147483687" r:id="rId1"/>
    <p:sldLayoutId id="2147483715" r:id="rId2"/>
    <p:sldLayoutId id="2147483708" r:id="rId3"/>
    <p:sldLayoutId id="2147483664" r:id="rId4"/>
    <p:sldLayoutId id="2147483703" r:id="rId5"/>
    <p:sldLayoutId id="2147483689" r:id="rId6"/>
    <p:sldLayoutId id="2147483709" r:id="rId7"/>
    <p:sldLayoutId id="2147483663" r:id="rId8"/>
    <p:sldLayoutId id="2147483710" r:id="rId9"/>
    <p:sldLayoutId id="2147483699" r:id="rId10"/>
    <p:sldLayoutId id="2147483712" r:id="rId11"/>
    <p:sldLayoutId id="2147483713" r:id="rId12"/>
    <p:sldLayoutId id="2147483682" r:id="rId13"/>
    <p:sldLayoutId id="2147483683" r:id="rId14"/>
    <p:sldLayoutId id="2147483659" r:id="rId15"/>
    <p:sldLayoutId id="2147483700" r:id="rId16"/>
    <p:sldLayoutId id="2147483706" r:id="rId17"/>
    <p:sldLayoutId id="2147483717" r:id="rId18"/>
  </p:sldLayoutIdLst>
  <p:txStyles>
    <p:titleStyle>
      <a:lvl1pPr algn="ctr" defTabSz="914400" rtl="0" eaLnBrk="1" latinLnBrk="0" hangingPunct="1">
        <a:lnSpc>
          <a:spcPct val="100000"/>
        </a:lnSpc>
        <a:spcBef>
          <a:spcPct val="0"/>
        </a:spcBef>
        <a:buNone/>
        <a:defRPr sz="2800" b="1" kern="1200">
          <a:solidFill>
            <a:schemeClr val="tx1"/>
          </a:solidFill>
          <a:effectLst>
            <a:outerShdw blurRad="38100" dist="38100" dir="2700000" algn="tl">
              <a:srgbClr val="000000">
                <a:alpha val="43137"/>
              </a:srgbClr>
            </a:outerShdw>
          </a:effectLst>
          <a:latin typeface="+mj-lt"/>
          <a:ea typeface="Open Sans" panose="020B0606030504020204" pitchFamily="34" charset="0"/>
          <a:cs typeface="Arial" panose="020B0604020202020204" pitchFamily="34" charset="0"/>
        </a:defRPr>
      </a:lvl1pPr>
    </p:titleStyle>
    <p:bodyStyle>
      <a:lvl1pPr marL="0" indent="0" algn="l" defTabSz="914400" rtl="0" eaLnBrk="1" latinLnBrk="0" hangingPunct="1">
        <a:spcBef>
          <a:spcPts val="1200"/>
        </a:spcBef>
        <a:spcAft>
          <a:spcPts val="1200"/>
        </a:spcAft>
        <a:buFont typeface="Arial" pitchFamily="34" charset="0"/>
        <a:buNone/>
        <a:defRPr sz="1800" kern="1200">
          <a:solidFill>
            <a:schemeClr val="tx1"/>
          </a:solidFill>
          <a:latin typeface="+mj-lt"/>
          <a:ea typeface="Open Sans" panose="020B0606030504020204" pitchFamily="34" charset="0"/>
          <a:cs typeface="Arial" panose="020B0604020202020204" pitchFamily="34" charset="0"/>
        </a:defRPr>
      </a:lvl1pPr>
      <a:lvl2pPr marL="285750" indent="-285750" algn="l" defTabSz="914400" rtl="0" eaLnBrk="1" latinLnBrk="0" hangingPunct="1">
        <a:spcBef>
          <a:spcPts val="1200"/>
        </a:spcBef>
        <a:spcAft>
          <a:spcPts val="1200"/>
        </a:spcAft>
        <a:buFont typeface="Wingdings" pitchFamily="2" charset="2"/>
        <a:buChar char="§"/>
        <a:defRPr sz="1800" kern="1200">
          <a:solidFill>
            <a:schemeClr val="tx1"/>
          </a:solidFill>
          <a:latin typeface="+mj-lt"/>
          <a:ea typeface="Open Sans" panose="020B0606030504020204" pitchFamily="34" charset="0"/>
          <a:cs typeface="Arial" panose="020B0604020202020204" pitchFamily="34" charset="0"/>
        </a:defRPr>
      </a:lvl2pPr>
      <a:lvl3pPr marL="914400" indent="0" algn="l" defTabSz="914400" rtl="0" eaLnBrk="1" latinLnBrk="0" hangingPunct="1">
        <a:spcBef>
          <a:spcPct val="20000"/>
        </a:spcBef>
        <a:buFont typeface="Arial" pitchFamily="34" charset="0"/>
        <a:buNone/>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4080" userDrawn="1">
          <p15:clr>
            <a:srgbClr val="F26B43"/>
          </p15:clr>
        </p15:guide>
        <p15:guide id="2" pos="3840" userDrawn="1">
          <p15:clr>
            <a:srgbClr val="F26B43"/>
          </p15:clr>
        </p15:guide>
        <p15:guide id="3" pos="192" userDrawn="1">
          <p15:clr>
            <a:srgbClr val="F26B43"/>
          </p15:clr>
        </p15:guide>
        <p15:guide id="4" pos="7488" userDrawn="1">
          <p15:clr>
            <a:srgbClr val="F26B43"/>
          </p15:clr>
        </p15:guide>
        <p15:guide id="5" orient="horz" pos="432" userDrawn="1">
          <p15:clr>
            <a:srgbClr val="F26B43"/>
          </p15:clr>
        </p15:guide>
        <p15:guide id="6" orient="horz" pos="720" userDrawn="1">
          <p15:clr>
            <a:srgbClr val="F26B43"/>
          </p15:clr>
        </p15:guide>
        <p15:guide id="7" orient="horz" pos="936" userDrawn="1">
          <p15:clr>
            <a:srgbClr val="F26B43"/>
          </p15:clr>
        </p15:guide>
        <p15:guide id="8" orient="horz" pos="2160" userDrawn="1">
          <p15:clr>
            <a:srgbClr val="F26B43"/>
          </p15:clr>
        </p15:guide>
        <p15:guide id="9" orient="horz" pos="288" userDrawn="1">
          <p15:clr>
            <a:srgbClr val="F26B43"/>
          </p15:clr>
        </p15:guide>
        <p15:guide id="10" orient="horz" pos="528" userDrawn="1">
          <p15:clr>
            <a:srgbClr val="F26B43"/>
          </p15:clr>
        </p15:guide>
        <p15:guide id="11" orient="horz" pos="624"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3" Type="http://schemas.openxmlformats.org/officeDocument/2006/relationships/image" Target="../media/image5.jpg"/><Relationship Id="rId4" Type="http://schemas.openxmlformats.org/officeDocument/2006/relationships/image" Target="../media/image6.jpg"/><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image" Target="../media/image7.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image" Target="../media/image8.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 Id="rId3" Type="http://schemas.openxmlformats.org/officeDocument/2006/relationships/image" Target="../media/image9.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r>
              <a:rPr lang="en-US" dirty="0"/>
              <a:t>Kenneth J. Malmberg, PhD</a:t>
            </a:r>
          </a:p>
        </p:txBody>
      </p:sp>
      <p:sp>
        <p:nvSpPr>
          <p:cNvPr id="3" name="Text Placeholder 2"/>
          <p:cNvSpPr>
            <a:spLocks noGrp="1"/>
          </p:cNvSpPr>
          <p:nvPr>
            <p:ph type="body" sz="quarter" idx="11"/>
          </p:nvPr>
        </p:nvSpPr>
        <p:spPr/>
        <p:txBody>
          <a:bodyPr/>
          <a:lstStyle/>
          <a:p>
            <a:r>
              <a:rPr lang="en-US" dirty="0">
                <a:latin typeface="Arial" panose="020B0604020202020204" pitchFamily="34" charset="0"/>
                <a:cs typeface="Arial" panose="020B0604020202020204" pitchFamily="34" charset="0"/>
              </a:rPr>
              <a:t>COGNITIVE PSYCHOLOGY</a:t>
            </a:r>
          </a:p>
        </p:txBody>
      </p:sp>
    </p:spTree>
    <p:extLst>
      <p:ext uri="{BB962C8B-B14F-4D97-AF65-F5344CB8AC3E}">
        <p14:creationId xmlns:p14="http://schemas.microsoft.com/office/powerpoint/2010/main" val="3272444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xmlns="" id="{392E472A-1CC2-B94D-A736-DD14AD3C15E6}"/>
              </a:ext>
            </a:extLst>
          </p:cNvPr>
          <p:cNvSpPr>
            <a:spLocks noGrp="1"/>
          </p:cNvSpPr>
          <p:nvPr>
            <p:ph sz="quarter" idx="10"/>
          </p:nvPr>
        </p:nvSpPr>
        <p:spPr/>
        <p:txBody>
          <a:bodyPr/>
          <a:lstStyle/>
          <a:p>
            <a:r>
              <a:rPr lang="en-US" sz="2000" dirty="0"/>
              <a:t>Events are the basis of learning and knowledge affects are future experiences.</a:t>
            </a:r>
          </a:p>
          <a:p>
            <a:r>
              <a:rPr lang="en-US" sz="2000" b="1" dirty="0"/>
              <a:t>	Unscramble these words:	                                      	Remember these words:</a:t>
            </a:r>
          </a:p>
          <a:p>
            <a:endParaRPr lang="en-US" sz="2000" dirty="0"/>
          </a:p>
        </p:txBody>
      </p:sp>
      <p:sp>
        <p:nvSpPr>
          <p:cNvPr id="3" name="Text Placeholder 2">
            <a:extLst>
              <a:ext uri="{FF2B5EF4-FFF2-40B4-BE49-F238E27FC236}">
                <a16:creationId xmlns:a16="http://schemas.microsoft.com/office/drawing/2014/main" xmlns="" id="{D5D66B93-1F51-924C-A24D-42CB3E1433FA}"/>
              </a:ext>
            </a:extLst>
          </p:cNvPr>
          <p:cNvSpPr>
            <a:spLocks noGrp="1"/>
          </p:cNvSpPr>
          <p:nvPr>
            <p:ph type="body" sz="quarter" idx="11"/>
          </p:nvPr>
        </p:nvSpPr>
        <p:spPr>
          <a:xfrm>
            <a:off x="152400" y="13570"/>
            <a:ext cx="11887200" cy="774405"/>
          </a:xfrm>
        </p:spPr>
        <p:txBody>
          <a:bodyPr/>
          <a:lstStyle/>
          <a:p>
            <a:r>
              <a:rPr lang="en-US" dirty="0"/>
              <a:t>Memory Activity</a:t>
            </a:r>
            <a:r>
              <a:rPr lang="en-US"/>
              <a:t>: </a:t>
            </a:r>
            <a:r>
              <a:rPr lang="en-US" smtClean="0"/>
              <a:t>Answers</a:t>
            </a:r>
            <a:endParaRPr lang="en-US" dirty="0"/>
          </a:p>
        </p:txBody>
      </p:sp>
      <p:sp>
        <p:nvSpPr>
          <p:cNvPr id="4" name="object 5">
            <a:extLst>
              <a:ext uri="{FF2B5EF4-FFF2-40B4-BE49-F238E27FC236}">
                <a16:creationId xmlns:a16="http://schemas.microsoft.com/office/drawing/2014/main" xmlns="" id="{FE4EFDAF-4421-0543-8E29-02C436E203EF}"/>
              </a:ext>
            </a:extLst>
          </p:cNvPr>
          <p:cNvSpPr txBox="1"/>
          <p:nvPr/>
        </p:nvSpPr>
        <p:spPr>
          <a:xfrm>
            <a:off x="2797627" y="2418100"/>
            <a:ext cx="1498132" cy="2251257"/>
          </a:xfrm>
          <a:prstGeom prst="rect">
            <a:avLst/>
          </a:prstGeom>
        </p:spPr>
        <p:style>
          <a:lnRef idx="0">
            <a:scrgbClr r="0" g="0" b="0"/>
          </a:lnRef>
          <a:fillRef idx="0">
            <a:scrgbClr r="0" g="0" b="0"/>
          </a:fillRef>
          <a:effectRef idx="0">
            <a:scrgbClr r="0" g="0" b="0"/>
          </a:effectRef>
          <a:fontRef idx="major"/>
        </p:style>
        <p:txBody>
          <a:bodyPr vert="horz" wrap="square" lIns="0" tIns="0" rIns="0" bIns="0" rtlCol="0">
            <a:spAutoFit/>
          </a:bodyPr>
          <a:lstStyle>
            <a:lvl1pPr>
              <a:defRPr>
                <a:latin typeface="+mj-lt"/>
                <a:ea typeface="+mj-ea"/>
                <a:cs typeface="+mj-cs"/>
              </a:defRPr>
            </a:lvl1pPr>
            <a:lvl2pPr>
              <a:defRPr>
                <a:latin typeface="+mj-lt"/>
                <a:ea typeface="+mj-ea"/>
                <a:cs typeface="+mj-cs"/>
              </a:defRPr>
            </a:lvl2pPr>
            <a:lvl3pPr>
              <a:defRPr>
                <a:latin typeface="+mj-lt"/>
                <a:ea typeface="+mj-ea"/>
                <a:cs typeface="+mj-cs"/>
              </a:defRPr>
            </a:lvl3pPr>
            <a:lvl4pPr>
              <a:defRPr>
                <a:latin typeface="+mj-lt"/>
                <a:ea typeface="+mj-ea"/>
                <a:cs typeface="+mj-cs"/>
              </a:defRPr>
            </a:lvl4pPr>
            <a:lvl5pPr>
              <a:defRPr>
                <a:latin typeface="+mj-lt"/>
                <a:ea typeface="+mj-ea"/>
                <a:cs typeface="+mj-cs"/>
              </a:defRPr>
            </a:lvl5pPr>
            <a:lvl6pPr>
              <a:defRPr>
                <a:latin typeface="+mj-lt"/>
                <a:ea typeface="+mj-ea"/>
                <a:cs typeface="+mj-cs"/>
              </a:defRPr>
            </a:lvl6pPr>
            <a:lvl7pPr>
              <a:defRPr>
                <a:latin typeface="+mj-lt"/>
                <a:ea typeface="+mj-ea"/>
                <a:cs typeface="+mj-cs"/>
              </a:defRPr>
            </a:lvl7pPr>
            <a:lvl8pPr>
              <a:defRPr>
                <a:latin typeface="+mj-lt"/>
                <a:ea typeface="+mj-ea"/>
                <a:cs typeface="+mj-cs"/>
              </a:defRPr>
            </a:lvl8pPr>
            <a:lvl9pPr>
              <a:defRPr>
                <a:latin typeface="+mj-lt"/>
                <a:ea typeface="+mj-ea"/>
                <a:cs typeface="+mj-cs"/>
              </a:defRPr>
            </a:lvl9pPr>
          </a:lstStyle>
          <a:p>
            <a:pPr marL="12700" marR="5080" algn="ctr">
              <a:lnSpc>
                <a:spcPct val="150000"/>
              </a:lnSpc>
            </a:pPr>
            <a:r>
              <a:rPr sz="2000" dirty="0">
                <a:latin typeface="Arial" panose="020B0604020202020204" pitchFamily="34" charset="0"/>
                <a:cs typeface="Arial" panose="020B0604020202020204" pitchFamily="34" charset="0"/>
              </a:rPr>
              <a:t>SENTIN SPARPEN </a:t>
            </a:r>
            <a:r>
              <a:rPr sz="2000" b="1" dirty="0">
                <a:solidFill>
                  <a:srgbClr val="FF0000"/>
                </a:solidFill>
                <a:latin typeface="Arial" panose="020B0604020202020204" pitchFamily="34" charset="0"/>
                <a:cs typeface="Arial" panose="020B0604020202020204" pitchFamily="34" charset="0"/>
              </a:rPr>
              <a:t>LURAJON BATLE EPICRUT</a:t>
            </a:r>
          </a:p>
        </p:txBody>
      </p:sp>
      <p:sp>
        <p:nvSpPr>
          <p:cNvPr id="5" name="object 4">
            <a:extLst>
              <a:ext uri="{FF2B5EF4-FFF2-40B4-BE49-F238E27FC236}">
                <a16:creationId xmlns:a16="http://schemas.microsoft.com/office/drawing/2014/main" xmlns="" id="{5A081E6C-9385-F242-8D12-1C6A27A96F3B}"/>
              </a:ext>
            </a:extLst>
          </p:cNvPr>
          <p:cNvSpPr txBox="1"/>
          <p:nvPr/>
        </p:nvSpPr>
        <p:spPr>
          <a:xfrm>
            <a:off x="1425771" y="2418100"/>
            <a:ext cx="1138319" cy="2251257"/>
          </a:xfrm>
          <a:prstGeom prst="rect">
            <a:avLst/>
          </a:prstGeom>
        </p:spPr>
        <p:style>
          <a:lnRef idx="0">
            <a:scrgbClr r="0" g="0" b="0"/>
          </a:lnRef>
          <a:fillRef idx="0">
            <a:scrgbClr r="0" g="0" b="0"/>
          </a:fillRef>
          <a:effectRef idx="0">
            <a:scrgbClr r="0" g="0" b="0"/>
          </a:effectRef>
          <a:fontRef idx="major"/>
        </p:style>
        <p:txBody>
          <a:bodyPr vert="horz" wrap="square" lIns="0" tIns="0" rIns="0" bIns="0" rtlCol="0">
            <a:spAutoFit/>
          </a:bodyPr>
          <a:lstStyle>
            <a:lvl1pPr>
              <a:defRPr>
                <a:latin typeface="+mj-lt"/>
                <a:ea typeface="+mj-ea"/>
                <a:cs typeface="+mj-cs"/>
              </a:defRPr>
            </a:lvl1pPr>
            <a:lvl2pPr>
              <a:defRPr>
                <a:latin typeface="+mj-lt"/>
                <a:ea typeface="+mj-ea"/>
                <a:cs typeface="+mj-cs"/>
              </a:defRPr>
            </a:lvl2pPr>
            <a:lvl3pPr>
              <a:defRPr>
                <a:latin typeface="+mj-lt"/>
                <a:ea typeface="+mj-ea"/>
                <a:cs typeface="+mj-cs"/>
              </a:defRPr>
            </a:lvl3pPr>
            <a:lvl4pPr>
              <a:defRPr>
                <a:latin typeface="+mj-lt"/>
                <a:ea typeface="+mj-ea"/>
                <a:cs typeface="+mj-cs"/>
              </a:defRPr>
            </a:lvl4pPr>
            <a:lvl5pPr>
              <a:defRPr>
                <a:latin typeface="+mj-lt"/>
                <a:ea typeface="+mj-ea"/>
                <a:cs typeface="+mj-cs"/>
              </a:defRPr>
            </a:lvl5pPr>
            <a:lvl6pPr>
              <a:defRPr>
                <a:latin typeface="+mj-lt"/>
                <a:ea typeface="+mj-ea"/>
                <a:cs typeface="+mj-cs"/>
              </a:defRPr>
            </a:lvl6pPr>
            <a:lvl7pPr>
              <a:defRPr>
                <a:latin typeface="+mj-lt"/>
                <a:ea typeface="+mj-ea"/>
                <a:cs typeface="+mj-cs"/>
              </a:defRPr>
            </a:lvl7pPr>
            <a:lvl8pPr>
              <a:defRPr>
                <a:latin typeface="+mj-lt"/>
                <a:ea typeface="+mj-ea"/>
                <a:cs typeface="+mj-cs"/>
              </a:defRPr>
            </a:lvl8pPr>
            <a:lvl9pPr>
              <a:defRPr>
                <a:latin typeface="+mj-lt"/>
                <a:ea typeface="+mj-ea"/>
                <a:cs typeface="+mj-cs"/>
              </a:defRPr>
            </a:lvl9pPr>
          </a:lstStyle>
          <a:p>
            <a:pPr marL="12700" marR="5080" algn="ctr">
              <a:lnSpc>
                <a:spcPct val="150000"/>
              </a:lnSpc>
            </a:pPr>
            <a:r>
              <a:rPr sz="2000" b="1" dirty="0">
                <a:solidFill>
                  <a:srgbClr val="FF0000"/>
                </a:solidFill>
                <a:latin typeface="Arial" panose="020B0604020202020204" pitchFamily="34" charset="0"/>
                <a:cs typeface="Arial" panose="020B0604020202020204" pitchFamily="34" charset="0"/>
              </a:rPr>
              <a:t>NBCHE </a:t>
            </a:r>
            <a:r>
              <a:rPr sz="2000" dirty="0">
                <a:latin typeface="Arial" panose="020B0604020202020204" pitchFamily="34" charset="0"/>
                <a:cs typeface="Arial" panose="020B0604020202020204" pitchFamily="34" charset="0"/>
              </a:rPr>
              <a:t>NOCR PENHO </a:t>
            </a:r>
            <a:r>
              <a:rPr sz="2000" b="1" dirty="0">
                <a:solidFill>
                  <a:srgbClr val="FF0000"/>
                </a:solidFill>
                <a:latin typeface="Arial" panose="020B0604020202020204" pitchFamily="34" charset="0"/>
                <a:cs typeface="Arial" panose="020B0604020202020204" pitchFamily="34" charset="0"/>
              </a:rPr>
              <a:t>BSHU </a:t>
            </a:r>
            <a:r>
              <a:rPr sz="2000" dirty="0">
                <a:latin typeface="Arial" panose="020B0604020202020204" pitchFamily="34" charset="0"/>
                <a:cs typeface="Arial" panose="020B0604020202020204" pitchFamily="34" charset="0"/>
              </a:rPr>
              <a:t>CCLEY</a:t>
            </a:r>
          </a:p>
        </p:txBody>
      </p:sp>
      <p:sp>
        <p:nvSpPr>
          <p:cNvPr id="6" name="object 6">
            <a:extLst>
              <a:ext uri="{FF2B5EF4-FFF2-40B4-BE49-F238E27FC236}">
                <a16:creationId xmlns:a16="http://schemas.microsoft.com/office/drawing/2014/main" xmlns="" id="{6A812746-0EB6-394D-BF7C-5CBF8B6A4331}"/>
              </a:ext>
            </a:extLst>
          </p:cNvPr>
          <p:cNvSpPr txBox="1"/>
          <p:nvPr/>
        </p:nvSpPr>
        <p:spPr>
          <a:xfrm>
            <a:off x="8888226" y="2418100"/>
            <a:ext cx="757555" cy="2251257"/>
          </a:xfrm>
          <a:prstGeom prst="rect">
            <a:avLst/>
          </a:prstGeom>
        </p:spPr>
        <p:txBody>
          <a:bodyPr vert="horz" wrap="square" lIns="0" tIns="0" rIns="0" bIns="0" rtlCol="0">
            <a:spAutoFit/>
          </a:bodyPr>
          <a:lstStyle/>
          <a:p>
            <a:pPr marL="12700" marR="5080" indent="-1270" algn="ctr">
              <a:lnSpc>
                <a:spcPct val="150000"/>
              </a:lnSpc>
            </a:pPr>
            <a:r>
              <a:rPr sz="2000" spc="-105" dirty="0">
                <a:latin typeface="Arial"/>
                <a:cs typeface="Arial"/>
              </a:rPr>
              <a:t>ben</a:t>
            </a:r>
            <a:r>
              <a:rPr sz="2000" spc="-80" dirty="0">
                <a:latin typeface="Arial"/>
                <a:cs typeface="Arial"/>
              </a:rPr>
              <a:t>c</a:t>
            </a:r>
            <a:r>
              <a:rPr sz="2000" spc="-60" dirty="0">
                <a:latin typeface="Arial"/>
                <a:cs typeface="Arial"/>
              </a:rPr>
              <a:t>h</a:t>
            </a:r>
            <a:r>
              <a:rPr sz="2000" spc="-30" dirty="0">
                <a:latin typeface="Arial"/>
                <a:cs typeface="Arial"/>
              </a:rPr>
              <a:t> </a:t>
            </a:r>
            <a:r>
              <a:rPr sz="2000" spc="-65" dirty="0">
                <a:latin typeface="Arial"/>
                <a:cs typeface="Arial"/>
              </a:rPr>
              <a:t>b</a:t>
            </a:r>
            <a:r>
              <a:rPr sz="2000" spc="-55" dirty="0">
                <a:latin typeface="Arial"/>
                <a:cs typeface="Arial"/>
              </a:rPr>
              <a:t>u</a:t>
            </a:r>
            <a:r>
              <a:rPr sz="2000" spc="-145" dirty="0">
                <a:latin typeface="Arial"/>
                <a:cs typeface="Arial"/>
              </a:rPr>
              <a:t>sh</a:t>
            </a:r>
            <a:r>
              <a:rPr sz="2000" spc="-80" dirty="0">
                <a:latin typeface="Arial"/>
                <a:cs typeface="Arial"/>
              </a:rPr>
              <a:t> </a:t>
            </a:r>
            <a:r>
              <a:rPr sz="2000" spc="-40" dirty="0">
                <a:latin typeface="Arial"/>
                <a:cs typeface="Arial"/>
              </a:rPr>
              <a:t>journal</a:t>
            </a:r>
            <a:r>
              <a:rPr sz="2000" spc="-30" dirty="0">
                <a:latin typeface="Arial"/>
                <a:cs typeface="Arial"/>
              </a:rPr>
              <a:t> </a:t>
            </a:r>
            <a:r>
              <a:rPr sz="2000" spc="90" dirty="0">
                <a:latin typeface="Arial"/>
                <a:cs typeface="Arial"/>
              </a:rPr>
              <a:t>t</a:t>
            </a:r>
            <a:r>
              <a:rPr sz="2000" spc="-80" dirty="0">
                <a:latin typeface="Arial"/>
                <a:cs typeface="Arial"/>
              </a:rPr>
              <a:t>able</a:t>
            </a:r>
            <a:r>
              <a:rPr sz="2000" spc="-50" dirty="0">
                <a:latin typeface="Arial"/>
                <a:cs typeface="Arial"/>
              </a:rPr>
              <a:t> </a:t>
            </a:r>
            <a:r>
              <a:rPr sz="2000" spc="-25" dirty="0">
                <a:latin typeface="Arial"/>
                <a:cs typeface="Arial"/>
              </a:rPr>
              <a:t>pictu</a:t>
            </a:r>
            <a:r>
              <a:rPr sz="2000" spc="-40" dirty="0">
                <a:latin typeface="Arial"/>
                <a:cs typeface="Arial"/>
              </a:rPr>
              <a:t>r</a:t>
            </a:r>
            <a:r>
              <a:rPr sz="2000" spc="-114" dirty="0">
                <a:latin typeface="Arial"/>
                <a:cs typeface="Arial"/>
              </a:rPr>
              <a:t>e</a:t>
            </a:r>
            <a:endParaRPr sz="2000" dirty="0">
              <a:latin typeface="Arial"/>
              <a:cs typeface="Arial"/>
            </a:endParaRPr>
          </a:p>
        </p:txBody>
      </p:sp>
      <p:cxnSp>
        <p:nvCxnSpPr>
          <p:cNvPr id="8" name="Straight Arrow Connector 7">
            <a:extLst>
              <a:ext uri="{FF2B5EF4-FFF2-40B4-BE49-F238E27FC236}">
                <a16:creationId xmlns:a16="http://schemas.microsoft.com/office/drawing/2014/main" xmlns="" id="{BB3E699F-E53D-2046-ABA2-A300385255E9}"/>
              </a:ext>
            </a:extLst>
          </p:cNvPr>
          <p:cNvCxnSpPr/>
          <p:nvPr/>
        </p:nvCxnSpPr>
        <p:spPr>
          <a:xfrm>
            <a:off x="4543720" y="1970202"/>
            <a:ext cx="3016577" cy="0"/>
          </a:xfrm>
          <a:prstGeom prst="straightConnector1">
            <a:avLst/>
          </a:prstGeom>
          <a:ln w="50800">
            <a:solidFill>
              <a:schemeClr val="bg2"/>
            </a:solidFill>
            <a:headEnd type="triangle"/>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715901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152400" y="12700"/>
            <a:ext cx="11887200" cy="774405"/>
          </a:xfrm>
        </p:spPr>
        <p:txBody>
          <a:bodyPr/>
          <a:lstStyle/>
          <a:p>
            <a:r>
              <a:rPr lang="en-US" dirty="0"/>
              <a:t>Study Guide 1</a:t>
            </a:r>
          </a:p>
        </p:txBody>
      </p:sp>
      <p:sp>
        <p:nvSpPr>
          <p:cNvPr id="4" name="Content Placeholder 1"/>
          <p:cNvSpPr>
            <a:spLocks noGrp="1"/>
          </p:cNvSpPr>
          <p:nvPr>
            <p:ph sz="quarter" idx="10"/>
          </p:nvPr>
        </p:nvSpPr>
        <p:spPr>
          <a:xfrm>
            <a:off x="304800" y="1137258"/>
            <a:ext cx="11582400" cy="1048730"/>
          </a:xfrm>
        </p:spPr>
        <p:txBody>
          <a:bodyPr/>
          <a:lstStyle/>
          <a:p>
            <a:r>
              <a:rPr lang="en-US" sz="2000" dirty="0">
                <a:latin typeface="Arial"/>
                <a:cs typeface="Arial"/>
              </a:rPr>
              <a:t>True or False?</a:t>
            </a:r>
            <a:br>
              <a:rPr lang="en-US" sz="2000" dirty="0">
                <a:latin typeface="Arial"/>
                <a:cs typeface="Arial"/>
              </a:rPr>
            </a:br>
            <a:r>
              <a:rPr lang="en-US" sz="2000" dirty="0">
                <a:latin typeface="Arial"/>
                <a:cs typeface="Arial"/>
              </a:rPr>
              <a:t/>
            </a:r>
            <a:br>
              <a:rPr lang="en-US" sz="2000" dirty="0">
                <a:latin typeface="Arial"/>
                <a:cs typeface="Arial"/>
              </a:rPr>
            </a:br>
            <a:r>
              <a:rPr lang="en-US" sz="2000" dirty="0"/>
              <a:t>Sometimes memory is impacted by factors out of our control.</a:t>
            </a:r>
          </a:p>
          <a:p>
            <a:r>
              <a:rPr lang="en-US" dirty="0"/>
              <a:t/>
            </a:r>
            <a:br>
              <a:rPr lang="en-US" dirty="0"/>
            </a:br>
            <a:endParaRPr lang="en-US" dirty="0"/>
          </a:p>
          <a:p>
            <a:r>
              <a:rPr lang="en-US" sz="2000" dirty="0"/>
              <a:t/>
            </a:r>
            <a:br>
              <a:rPr lang="en-US" sz="2000" dirty="0"/>
            </a:br>
            <a:endParaRPr lang="en-US" sz="2000" dirty="0"/>
          </a:p>
          <a:p>
            <a:endParaRPr lang="en-US" sz="2000" dirty="0">
              <a:latin typeface="Arial"/>
              <a:cs typeface="Arial"/>
            </a:endParaRPr>
          </a:p>
        </p:txBody>
      </p:sp>
      <p:grpSp>
        <p:nvGrpSpPr>
          <p:cNvPr id="16" name="Group 15"/>
          <p:cNvGrpSpPr/>
          <p:nvPr/>
        </p:nvGrpSpPr>
        <p:grpSpPr>
          <a:xfrm>
            <a:off x="596900" y="2613249"/>
            <a:ext cx="1183375" cy="877944"/>
            <a:chOff x="596900" y="2613249"/>
            <a:chExt cx="1183375" cy="877944"/>
          </a:xfrm>
        </p:grpSpPr>
        <p:sp>
          <p:nvSpPr>
            <p:cNvPr id="7" name="Oval 6"/>
            <p:cNvSpPr/>
            <p:nvPr/>
          </p:nvSpPr>
          <p:spPr>
            <a:xfrm>
              <a:off x="596900" y="2667000"/>
              <a:ext cx="292608" cy="292608"/>
            </a:xfrm>
            <a:prstGeom prst="ellipse">
              <a:avLst/>
            </a:prstGeom>
            <a:solidFill>
              <a:schemeClr val="tx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674624" y="2744724"/>
              <a:ext cx="137160" cy="1371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p:nvSpPr>
          <p:spPr>
            <a:xfrm>
              <a:off x="967232" y="2613249"/>
              <a:ext cx="702565" cy="400110"/>
            </a:xfrm>
            <a:prstGeom prst="rect">
              <a:avLst/>
            </a:prstGeom>
            <a:noFill/>
          </p:spPr>
          <p:txBody>
            <a:bodyPr wrap="none" rtlCol="0">
              <a:spAutoFit/>
            </a:bodyPr>
            <a:lstStyle/>
            <a:p>
              <a:r>
                <a:rPr lang="en-US" sz="2000" dirty="0">
                  <a:latin typeface="Arial" charset="0"/>
                  <a:ea typeface="Arial" charset="0"/>
                  <a:cs typeface="Arial" charset="0"/>
                </a:rPr>
                <a:t>True</a:t>
              </a:r>
            </a:p>
          </p:txBody>
        </p:sp>
        <p:sp>
          <p:nvSpPr>
            <p:cNvPr id="13" name="Oval 12"/>
            <p:cNvSpPr/>
            <p:nvPr/>
          </p:nvSpPr>
          <p:spPr>
            <a:xfrm>
              <a:off x="596900" y="3144834"/>
              <a:ext cx="292608" cy="292608"/>
            </a:xfrm>
            <a:prstGeom prst="ellipse">
              <a:avLst/>
            </a:prstGeom>
            <a:solidFill>
              <a:schemeClr val="tx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674624" y="3222558"/>
              <a:ext cx="137160" cy="1371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p:cNvSpPr txBox="1"/>
            <p:nvPr/>
          </p:nvSpPr>
          <p:spPr>
            <a:xfrm>
              <a:off x="967232" y="3091083"/>
              <a:ext cx="813043" cy="400110"/>
            </a:xfrm>
            <a:prstGeom prst="rect">
              <a:avLst/>
            </a:prstGeom>
            <a:noFill/>
          </p:spPr>
          <p:txBody>
            <a:bodyPr wrap="none" rtlCol="0">
              <a:spAutoFit/>
            </a:bodyPr>
            <a:lstStyle/>
            <a:p>
              <a:r>
                <a:rPr lang="en-US" sz="2000" dirty="0">
                  <a:latin typeface="Arial" charset="0"/>
                  <a:ea typeface="Arial" charset="0"/>
                  <a:cs typeface="Arial" charset="0"/>
                </a:rPr>
                <a:t>False</a:t>
              </a:r>
            </a:p>
          </p:txBody>
        </p:sp>
      </p:grpSp>
    </p:spTree>
    <p:extLst>
      <p:ext uri="{BB962C8B-B14F-4D97-AF65-F5344CB8AC3E}">
        <p14:creationId xmlns:p14="http://schemas.microsoft.com/office/powerpoint/2010/main" val="10763085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152400" y="12700"/>
            <a:ext cx="11887200" cy="774405"/>
          </a:xfrm>
        </p:spPr>
        <p:txBody>
          <a:bodyPr/>
          <a:lstStyle/>
          <a:p>
            <a:r>
              <a:rPr lang="en-US" dirty="0"/>
              <a:t>Study Guide 1</a:t>
            </a:r>
          </a:p>
        </p:txBody>
      </p:sp>
      <p:sp>
        <p:nvSpPr>
          <p:cNvPr id="4" name="Content Placeholder 1"/>
          <p:cNvSpPr>
            <a:spLocks noGrp="1"/>
          </p:cNvSpPr>
          <p:nvPr>
            <p:ph sz="quarter" idx="10"/>
          </p:nvPr>
        </p:nvSpPr>
        <p:spPr>
          <a:xfrm>
            <a:off x="304800" y="1137258"/>
            <a:ext cx="11582400" cy="1048730"/>
          </a:xfrm>
        </p:spPr>
        <p:txBody>
          <a:bodyPr/>
          <a:lstStyle/>
          <a:p>
            <a:r>
              <a:rPr lang="en-US" sz="2000" dirty="0">
                <a:latin typeface="Arial"/>
                <a:cs typeface="Arial"/>
              </a:rPr>
              <a:t>True or False?</a:t>
            </a:r>
            <a:br>
              <a:rPr lang="en-US" sz="2000" dirty="0">
                <a:latin typeface="Arial"/>
                <a:cs typeface="Arial"/>
              </a:rPr>
            </a:br>
            <a:r>
              <a:rPr lang="en-US" sz="2000" dirty="0">
                <a:latin typeface="Arial"/>
                <a:cs typeface="Arial"/>
              </a:rPr>
              <a:t/>
            </a:r>
            <a:br>
              <a:rPr lang="en-US" sz="2000" dirty="0">
                <a:latin typeface="Arial"/>
                <a:cs typeface="Arial"/>
              </a:rPr>
            </a:br>
            <a:r>
              <a:rPr lang="en-US" sz="2000" dirty="0"/>
              <a:t>Sometimes memory is impacted by factors out of our control.</a:t>
            </a:r>
          </a:p>
          <a:p>
            <a:r>
              <a:rPr lang="en-US" sz="2000" dirty="0"/>
              <a:t/>
            </a:r>
            <a:br>
              <a:rPr lang="en-US" sz="2000" dirty="0"/>
            </a:br>
            <a:endParaRPr lang="en-US" sz="2000" dirty="0"/>
          </a:p>
          <a:p>
            <a:endParaRPr lang="en-US" sz="2000" dirty="0">
              <a:latin typeface="Arial"/>
              <a:cs typeface="Arial"/>
            </a:endParaRPr>
          </a:p>
        </p:txBody>
      </p:sp>
      <p:grpSp>
        <p:nvGrpSpPr>
          <p:cNvPr id="23" name="Group 22"/>
          <p:cNvGrpSpPr/>
          <p:nvPr/>
        </p:nvGrpSpPr>
        <p:grpSpPr>
          <a:xfrm>
            <a:off x="596900" y="2613249"/>
            <a:ext cx="1183375" cy="877944"/>
            <a:chOff x="596900" y="2613249"/>
            <a:chExt cx="1183375" cy="877944"/>
          </a:xfrm>
        </p:grpSpPr>
        <p:sp>
          <p:nvSpPr>
            <p:cNvPr id="24" name="Oval 23"/>
            <p:cNvSpPr/>
            <p:nvPr/>
          </p:nvSpPr>
          <p:spPr>
            <a:xfrm>
              <a:off x="596900" y="2667000"/>
              <a:ext cx="292608" cy="292608"/>
            </a:xfrm>
            <a:prstGeom prst="ellipse">
              <a:avLst/>
            </a:prstGeom>
            <a:solidFill>
              <a:srgbClr val="54BD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Oval 24"/>
            <p:cNvSpPr/>
            <p:nvPr/>
          </p:nvSpPr>
          <p:spPr>
            <a:xfrm>
              <a:off x="674624" y="2744724"/>
              <a:ext cx="137160" cy="1371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p:nvSpPr>
          <p:spPr>
            <a:xfrm>
              <a:off x="967232" y="2613249"/>
              <a:ext cx="702565" cy="400110"/>
            </a:xfrm>
            <a:prstGeom prst="rect">
              <a:avLst/>
            </a:prstGeom>
            <a:noFill/>
          </p:spPr>
          <p:txBody>
            <a:bodyPr wrap="none" rtlCol="0">
              <a:spAutoFit/>
            </a:bodyPr>
            <a:lstStyle/>
            <a:p>
              <a:r>
                <a:rPr lang="en-US" sz="2000" dirty="0">
                  <a:latin typeface="Arial" charset="0"/>
                  <a:ea typeface="Arial" charset="0"/>
                  <a:cs typeface="Arial" charset="0"/>
                </a:rPr>
                <a:t>True</a:t>
              </a:r>
            </a:p>
          </p:txBody>
        </p:sp>
        <p:sp>
          <p:nvSpPr>
            <p:cNvPr id="27" name="Oval 26"/>
            <p:cNvSpPr/>
            <p:nvPr/>
          </p:nvSpPr>
          <p:spPr>
            <a:xfrm>
              <a:off x="596900" y="3144834"/>
              <a:ext cx="292608" cy="292608"/>
            </a:xfrm>
            <a:prstGeom prst="ellipse">
              <a:avLst/>
            </a:prstGeom>
            <a:solidFill>
              <a:schemeClr val="tx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Oval 27"/>
            <p:cNvSpPr/>
            <p:nvPr/>
          </p:nvSpPr>
          <p:spPr>
            <a:xfrm>
              <a:off x="674624" y="3222558"/>
              <a:ext cx="137160" cy="1371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TextBox 28"/>
            <p:cNvSpPr txBox="1"/>
            <p:nvPr/>
          </p:nvSpPr>
          <p:spPr>
            <a:xfrm>
              <a:off x="967232" y="3091083"/>
              <a:ext cx="813043" cy="400110"/>
            </a:xfrm>
            <a:prstGeom prst="rect">
              <a:avLst/>
            </a:prstGeom>
            <a:noFill/>
          </p:spPr>
          <p:txBody>
            <a:bodyPr wrap="none" rtlCol="0">
              <a:spAutoFit/>
            </a:bodyPr>
            <a:lstStyle/>
            <a:p>
              <a:r>
                <a:rPr lang="en-US" sz="2000" dirty="0">
                  <a:latin typeface="Arial" charset="0"/>
                  <a:ea typeface="Arial" charset="0"/>
                  <a:cs typeface="Arial" charset="0"/>
                </a:rPr>
                <a:t>False</a:t>
              </a:r>
            </a:p>
          </p:txBody>
        </p:sp>
      </p:grpSp>
    </p:spTree>
    <p:extLst>
      <p:ext uri="{BB962C8B-B14F-4D97-AF65-F5344CB8AC3E}">
        <p14:creationId xmlns:p14="http://schemas.microsoft.com/office/powerpoint/2010/main" val="18509882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152400" y="12700"/>
            <a:ext cx="11887200" cy="774405"/>
          </a:xfrm>
        </p:spPr>
        <p:txBody>
          <a:bodyPr/>
          <a:lstStyle/>
          <a:p>
            <a:r>
              <a:rPr lang="en-US" dirty="0"/>
              <a:t>Study Guide 2</a:t>
            </a:r>
          </a:p>
        </p:txBody>
      </p:sp>
      <p:sp>
        <p:nvSpPr>
          <p:cNvPr id="4" name="Content Placeholder 1"/>
          <p:cNvSpPr>
            <a:spLocks noGrp="1"/>
          </p:cNvSpPr>
          <p:nvPr>
            <p:ph sz="quarter" idx="10"/>
          </p:nvPr>
        </p:nvSpPr>
        <p:spPr>
          <a:xfrm>
            <a:off x="304800" y="1137258"/>
            <a:ext cx="11582400" cy="1048730"/>
          </a:xfrm>
        </p:spPr>
        <p:txBody>
          <a:bodyPr/>
          <a:lstStyle/>
          <a:p>
            <a:r>
              <a:rPr lang="en-US" sz="2000" dirty="0">
                <a:latin typeface="Arial"/>
                <a:cs typeface="Arial"/>
              </a:rPr>
              <a:t>True or False?</a:t>
            </a:r>
            <a:br>
              <a:rPr lang="en-US" sz="2000" dirty="0">
                <a:latin typeface="Arial"/>
                <a:cs typeface="Arial"/>
              </a:rPr>
            </a:br>
            <a:r>
              <a:rPr lang="en-US" sz="2000" dirty="0">
                <a:latin typeface="Arial"/>
                <a:cs typeface="Arial"/>
              </a:rPr>
              <a:t/>
            </a:r>
            <a:br>
              <a:rPr lang="en-US" sz="2000" dirty="0">
                <a:latin typeface="Arial"/>
                <a:cs typeface="Arial"/>
              </a:rPr>
            </a:br>
            <a:r>
              <a:rPr lang="en-US" sz="2000" dirty="0"/>
              <a:t>Declarative memories are memories for events or knowledge about the world.</a:t>
            </a:r>
            <a:br>
              <a:rPr lang="en-US" sz="2000" dirty="0"/>
            </a:br>
            <a:endParaRPr lang="en-US" sz="2000" dirty="0"/>
          </a:p>
          <a:p>
            <a:r>
              <a:rPr lang="en-US" sz="2000" dirty="0"/>
              <a:t/>
            </a:r>
            <a:br>
              <a:rPr lang="en-US" sz="2000" dirty="0"/>
            </a:br>
            <a:endParaRPr lang="en-US" sz="2000" dirty="0"/>
          </a:p>
          <a:p>
            <a:endParaRPr lang="en-US" sz="2000" dirty="0">
              <a:latin typeface="Arial"/>
              <a:cs typeface="Arial"/>
            </a:endParaRPr>
          </a:p>
        </p:txBody>
      </p:sp>
      <p:grpSp>
        <p:nvGrpSpPr>
          <p:cNvPr id="16" name="Group 15"/>
          <p:cNvGrpSpPr/>
          <p:nvPr/>
        </p:nvGrpSpPr>
        <p:grpSpPr>
          <a:xfrm>
            <a:off x="596900" y="2613249"/>
            <a:ext cx="1183375" cy="877944"/>
            <a:chOff x="596900" y="2613249"/>
            <a:chExt cx="1183375" cy="877944"/>
          </a:xfrm>
        </p:grpSpPr>
        <p:sp>
          <p:nvSpPr>
            <p:cNvPr id="7" name="Oval 6"/>
            <p:cNvSpPr/>
            <p:nvPr/>
          </p:nvSpPr>
          <p:spPr>
            <a:xfrm>
              <a:off x="596900" y="2667000"/>
              <a:ext cx="292608" cy="292608"/>
            </a:xfrm>
            <a:prstGeom prst="ellipse">
              <a:avLst/>
            </a:prstGeom>
            <a:solidFill>
              <a:schemeClr val="tx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674624" y="2744724"/>
              <a:ext cx="137160" cy="1371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p:nvSpPr>
          <p:spPr>
            <a:xfrm>
              <a:off x="967232" y="2613249"/>
              <a:ext cx="702565" cy="400110"/>
            </a:xfrm>
            <a:prstGeom prst="rect">
              <a:avLst/>
            </a:prstGeom>
            <a:noFill/>
          </p:spPr>
          <p:txBody>
            <a:bodyPr wrap="none" rtlCol="0">
              <a:spAutoFit/>
            </a:bodyPr>
            <a:lstStyle/>
            <a:p>
              <a:r>
                <a:rPr lang="en-US" sz="2000" dirty="0">
                  <a:latin typeface="Arial" charset="0"/>
                  <a:ea typeface="Arial" charset="0"/>
                  <a:cs typeface="Arial" charset="0"/>
                </a:rPr>
                <a:t>True</a:t>
              </a:r>
            </a:p>
          </p:txBody>
        </p:sp>
        <p:sp>
          <p:nvSpPr>
            <p:cNvPr id="13" name="Oval 12"/>
            <p:cNvSpPr/>
            <p:nvPr/>
          </p:nvSpPr>
          <p:spPr>
            <a:xfrm>
              <a:off x="596900" y="3144834"/>
              <a:ext cx="292608" cy="292608"/>
            </a:xfrm>
            <a:prstGeom prst="ellipse">
              <a:avLst/>
            </a:prstGeom>
            <a:solidFill>
              <a:schemeClr val="tx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674624" y="3222558"/>
              <a:ext cx="137160" cy="1371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p:cNvSpPr txBox="1"/>
            <p:nvPr/>
          </p:nvSpPr>
          <p:spPr>
            <a:xfrm>
              <a:off x="967232" y="3091083"/>
              <a:ext cx="813043" cy="400110"/>
            </a:xfrm>
            <a:prstGeom prst="rect">
              <a:avLst/>
            </a:prstGeom>
            <a:noFill/>
          </p:spPr>
          <p:txBody>
            <a:bodyPr wrap="none" rtlCol="0">
              <a:spAutoFit/>
            </a:bodyPr>
            <a:lstStyle/>
            <a:p>
              <a:r>
                <a:rPr lang="en-US" sz="2000" dirty="0">
                  <a:latin typeface="Arial" charset="0"/>
                  <a:ea typeface="Arial" charset="0"/>
                  <a:cs typeface="Arial" charset="0"/>
                </a:rPr>
                <a:t>False</a:t>
              </a:r>
            </a:p>
          </p:txBody>
        </p:sp>
      </p:grpSp>
    </p:spTree>
    <p:extLst>
      <p:ext uri="{BB962C8B-B14F-4D97-AF65-F5344CB8AC3E}">
        <p14:creationId xmlns:p14="http://schemas.microsoft.com/office/powerpoint/2010/main" val="30849974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152400" y="12700"/>
            <a:ext cx="11887200" cy="774405"/>
          </a:xfrm>
        </p:spPr>
        <p:txBody>
          <a:bodyPr/>
          <a:lstStyle/>
          <a:p>
            <a:r>
              <a:rPr lang="en-US" dirty="0"/>
              <a:t>Study Guide 2</a:t>
            </a:r>
          </a:p>
        </p:txBody>
      </p:sp>
      <p:sp>
        <p:nvSpPr>
          <p:cNvPr id="4" name="Content Placeholder 1"/>
          <p:cNvSpPr>
            <a:spLocks noGrp="1"/>
          </p:cNvSpPr>
          <p:nvPr>
            <p:ph sz="quarter" idx="10"/>
          </p:nvPr>
        </p:nvSpPr>
        <p:spPr>
          <a:xfrm>
            <a:off x="304800" y="1137258"/>
            <a:ext cx="11582400" cy="1048730"/>
          </a:xfrm>
        </p:spPr>
        <p:txBody>
          <a:bodyPr/>
          <a:lstStyle/>
          <a:p>
            <a:r>
              <a:rPr lang="en-US" sz="2000" dirty="0">
                <a:latin typeface="Arial"/>
                <a:cs typeface="Arial"/>
              </a:rPr>
              <a:t>True or False?</a:t>
            </a:r>
            <a:br>
              <a:rPr lang="en-US" sz="2000" dirty="0">
                <a:latin typeface="Arial"/>
                <a:cs typeface="Arial"/>
              </a:rPr>
            </a:br>
            <a:r>
              <a:rPr lang="en-US" sz="2000" dirty="0">
                <a:latin typeface="Arial"/>
                <a:cs typeface="Arial"/>
              </a:rPr>
              <a:t/>
            </a:r>
            <a:br>
              <a:rPr lang="en-US" sz="2000" dirty="0">
                <a:latin typeface="Arial"/>
                <a:cs typeface="Arial"/>
              </a:rPr>
            </a:br>
            <a:r>
              <a:rPr lang="en-US" sz="2000" dirty="0"/>
              <a:t>Declarative memories are memories for events or knowledge about the world.</a:t>
            </a:r>
            <a:br>
              <a:rPr lang="en-US" sz="2000" dirty="0"/>
            </a:br>
            <a:endParaRPr lang="en-US" sz="2000" dirty="0"/>
          </a:p>
          <a:p>
            <a:endParaRPr lang="en-US" sz="2000" dirty="0">
              <a:latin typeface="Arial"/>
              <a:cs typeface="Arial"/>
            </a:endParaRPr>
          </a:p>
        </p:txBody>
      </p:sp>
      <p:grpSp>
        <p:nvGrpSpPr>
          <p:cNvPr id="23" name="Group 22"/>
          <p:cNvGrpSpPr/>
          <p:nvPr/>
        </p:nvGrpSpPr>
        <p:grpSpPr>
          <a:xfrm>
            <a:off x="596900" y="2613249"/>
            <a:ext cx="1183375" cy="877944"/>
            <a:chOff x="596900" y="2613249"/>
            <a:chExt cx="1183375" cy="877944"/>
          </a:xfrm>
        </p:grpSpPr>
        <p:sp>
          <p:nvSpPr>
            <p:cNvPr id="24" name="Oval 23"/>
            <p:cNvSpPr/>
            <p:nvPr/>
          </p:nvSpPr>
          <p:spPr>
            <a:xfrm>
              <a:off x="596900" y="2667000"/>
              <a:ext cx="292608" cy="292608"/>
            </a:xfrm>
            <a:prstGeom prst="ellipse">
              <a:avLst/>
            </a:prstGeom>
            <a:solidFill>
              <a:srgbClr val="54BD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Oval 24"/>
            <p:cNvSpPr/>
            <p:nvPr/>
          </p:nvSpPr>
          <p:spPr>
            <a:xfrm>
              <a:off x="674624" y="2744724"/>
              <a:ext cx="137160" cy="1371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p:nvSpPr>
          <p:spPr>
            <a:xfrm>
              <a:off x="967232" y="2613249"/>
              <a:ext cx="702565" cy="400110"/>
            </a:xfrm>
            <a:prstGeom prst="rect">
              <a:avLst/>
            </a:prstGeom>
            <a:noFill/>
          </p:spPr>
          <p:txBody>
            <a:bodyPr wrap="none" rtlCol="0">
              <a:spAutoFit/>
            </a:bodyPr>
            <a:lstStyle/>
            <a:p>
              <a:r>
                <a:rPr lang="en-US" sz="2000" dirty="0">
                  <a:latin typeface="Arial" charset="0"/>
                  <a:ea typeface="Arial" charset="0"/>
                  <a:cs typeface="Arial" charset="0"/>
                </a:rPr>
                <a:t>True</a:t>
              </a:r>
            </a:p>
          </p:txBody>
        </p:sp>
        <p:sp>
          <p:nvSpPr>
            <p:cNvPr id="27" name="Oval 26"/>
            <p:cNvSpPr/>
            <p:nvPr/>
          </p:nvSpPr>
          <p:spPr>
            <a:xfrm>
              <a:off x="596900" y="3144834"/>
              <a:ext cx="292608" cy="292608"/>
            </a:xfrm>
            <a:prstGeom prst="ellipse">
              <a:avLst/>
            </a:prstGeom>
            <a:solidFill>
              <a:schemeClr val="tx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Oval 27"/>
            <p:cNvSpPr/>
            <p:nvPr/>
          </p:nvSpPr>
          <p:spPr>
            <a:xfrm>
              <a:off x="674624" y="3222558"/>
              <a:ext cx="137160" cy="1371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TextBox 28"/>
            <p:cNvSpPr txBox="1"/>
            <p:nvPr/>
          </p:nvSpPr>
          <p:spPr>
            <a:xfrm>
              <a:off x="967232" y="3091083"/>
              <a:ext cx="813043" cy="400110"/>
            </a:xfrm>
            <a:prstGeom prst="rect">
              <a:avLst/>
            </a:prstGeom>
            <a:noFill/>
          </p:spPr>
          <p:txBody>
            <a:bodyPr wrap="none" rtlCol="0">
              <a:spAutoFit/>
            </a:bodyPr>
            <a:lstStyle/>
            <a:p>
              <a:r>
                <a:rPr lang="en-US" sz="2000" dirty="0">
                  <a:latin typeface="Arial" charset="0"/>
                  <a:ea typeface="Arial" charset="0"/>
                  <a:cs typeface="Arial" charset="0"/>
                </a:rPr>
                <a:t>False</a:t>
              </a:r>
            </a:p>
          </p:txBody>
        </p:sp>
      </p:grpSp>
    </p:spTree>
    <p:extLst>
      <p:ext uri="{BB962C8B-B14F-4D97-AF65-F5344CB8AC3E}">
        <p14:creationId xmlns:p14="http://schemas.microsoft.com/office/powerpoint/2010/main" val="37093470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152400" y="12700"/>
            <a:ext cx="11887200" cy="774405"/>
          </a:xfrm>
        </p:spPr>
        <p:txBody>
          <a:bodyPr/>
          <a:lstStyle/>
          <a:p>
            <a:r>
              <a:rPr lang="en-US" dirty="0"/>
              <a:t>Study Guide 3</a:t>
            </a:r>
          </a:p>
        </p:txBody>
      </p:sp>
      <p:sp>
        <p:nvSpPr>
          <p:cNvPr id="4" name="Content Placeholder 1"/>
          <p:cNvSpPr>
            <a:spLocks noGrp="1"/>
          </p:cNvSpPr>
          <p:nvPr>
            <p:ph sz="quarter" idx="10"/>
          </p:nvPr>
        </p:nvSpPr>
        <p:spPr>
          <a:xfrm>
            <a:off x="304800" y="1137258"/>
            <a:ext cx="11582400" cy="1048730"/>
          </a:xfrm>
        </p:spPr>
        <p:txBody>
          <a:bodyPr/>
          <a:lstStyle/>
          <a:p>
            <a:r>
              <a:rPr lang="en-US" sz="2000" dirty="0">
                <a:latin typeface="Arial"/>
                <a:cs typeface="Arial"/>
              </a:rPr>
              <a:t>True or False?</a:t>
            </a:r>
            <a:br>
              <a:rPr lang="en-US" sz="2000" dirty="0">
                <a:latin typeface="Arial"/>
                <a:cs typeface="Arial"/>
              </a:rPr>
            </a:br>
            <a:r>
              <a:rPr lang="en-US" sz="2000" dirty="0">
                <a:latin typeface="Arial"/>
                <a:cs typeface="Arial"/>
              </a:rPr>
              <a:t/>
            </a:r>
            <a:br>
              <a:rPr lang="en-US" sz="2000" dirty="0">
                <a:latin typeface="Arial"/>
                <a:cs typeface="Arial"/>
              </a:rPr>
            </a:br>
            <a:r>
              <a:rPr lang="en-US" sz="2000" dirty="0"/>
              <a:t>Implicit memory is when a recent event needlessly impacts your behavior without your awareness.</a:t>
            </a:r>
            <a:br>
              <a:rPr lang="en-US" sz="2000" dirty="0"/>
            </a:br>
            <a:endParaRPr lang="en-US" sz="2000" dirty="0"/>
          </a:p>
          <a:p>
            <a:r>
              <a:rPr lang="en-US" sz="2000" dirty="0"/>
              <a:t/>
            </a:r>
            <a:br>
              <a:rPr lang="en-US" sz="2000" dirty="0"/>
            </a:br>
            <a:endParaRPr lang="en-US" sz="2000" dirty="0"/>
          </a:p>
          <a:p>
            <a:endParaRPr lang="en-US" sz="2000" dirty="0">
              <a:latin typeface="Arial"/>
              <a:cs typeface="Arial"/>
            </a:endParaRPr>
          </a:p>
        </p:txBody>
      </p:sp>
      <p:grpSp>
        <p:nvGrpSpPr>
          <p:cNvPr id="16" name="Group 15"/>
          <p:cNvGrpSpPr/>
          <p:nvPr/>
        </p:nvGrpSpPr>
        <p:grpSpPr>
          <a:xfrm>
            <a:off x="596900" y="2613249"/>
            <a:ext cx="1183375" cy="877944"/>
            <a:chOff x="596900" y="2613249"/>
            <a:chExt cx="1183375" cy="877944"/>
          </a:xfrm>
        </p:grpSpPr>
        <p:sp>
          <p:nvSpPr>
            <p:cNvPr id="7" name="Oval 6"/>
            <p:cNvSpPr/>
            <p:nvPr/>
          </p:nvSpPr>
          <p:spPr>
            <a:xfrm>
              <a:off x="596900" y="2667000"/>
              <a:ext cx="292608" cy="292608"/>
            </a:xfrm>
            <a:prstGeom prst="ellipse">
              <a:avLst/>
            </a:prstGeom>
            <a:solidFill>
              <a:schemeClr val="tx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674624" y="2744724"/>
              <a:ext cx="137160" cy="1371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p:nvSpPr>
          <p:spPr>
            <a:xfrm>
              <a:off x="967232" y="2613249"/>
              <a:ext cx="702565" cy="400110"/>
            </a:xfrm>
            <a:prstGeom prst="rect">
              <a:avLst/>
            </a:prstGeom>
            <a:noFill/>
          </p:spPr>
          <p:txBody>
            <a:bodyPr wrap="none" rtlCol="0">
              <a:spAutoFit/>
            </a:bodyPr>
            <a:lstStyle/>
            <a:p>
              <a:r>
                <a:rPr lang="en-US" sz="2000" dirty="0">
                  <a:latin typeface="Arial" charset="0"/>
                  <a:ea typeface="Arial" charset="0"/>
                  <a:cs typeface="Arial" charset="0"/>
                </a:rPr>
                <a:t>True</a:t>
              </a:r>
            </a:p>
          </p:txBody>
        </p:sp>
        <p:sp>
          <p:nvSpPr>
            <p:cNvPr id="13" name="Oval 12"/>
            <p:cNvSpPr/>
            <p:nvPr/>
          </p:nvSpPr>
          <p:spPr>
            <a:xfrm>
              <a:off x="596900" y="3144834"/>
              <a:ext cx="292608" cy="292608"/>
            </a:xfrm>
            <a:prstGeom prst="ellipse">
              <a:avLst/>
            </a:prstGeom>
            <a:solidFill>
              <a:schemeClr val="tx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674624" y="3222558"/>
              <a:ext cx="137160" cy="1371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p:cNvSpPr txBox="1"/>
            <p:nvPr/>
          </p:nvSpPr>
          <p:spPr>
            <a:xfrm>
              <a:off x="967232" y="3091083"/>
              <a:ext cx="813043" cy="400110"/>
            </a:xfrm>
            <a:prstGeom prst="rect">
              <a:avLst/>
            </a:prstGeom>
            <a:noFill/>
          </p:spPr>
          <p:txBody>
            <a:bodyPr wrap="none" rtlCol="0">
              <a:spAutoFit/>
            </a:bodyPr>
            <a:lstStyle/>
            <a:p>
              <a:r>
                <a:rPr lang="en-US" sz="2000" dirty="0">
                  <a:latin typeface="Arial" charset="0"/>
                  <a:ea typeface="Arial" charset="0"/>
                  <a:cs typeface="Arial" charset="0"/>
                </a:rPr>
                <a:t>False</a:t>
              </a:r>
            </a:p>
          </p:txBody>
        </p:sp>
      </p:grpSp>
    </p:spTree>
    <p:extLst>
      <p:ext uri="{BB962C8B-B14F-4D97-AF65-F5344CB8AC3E}">
        <p14:creationId xmlns:p14="http://schemas.microsoft.com/office/powerpoint/2010/main" val="365030356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152400" y="12700"/>
            <a:ext cx="11887200" cy="774405"/>
          </a:xfrm>
        </p:spPr>
        <p:txBody>
          <a:bodyPr/>
          <a:lstStyle/>
          <a:p>
            <a:r>
              <a:rPr lang="en-US" dirty="0"/>
              <a:t>Study Guide 3</a:t>
            </a:r>
          </a:p>
        </p:txBody>
      </p:sp>
      <p:sp>
        <p:nvSpPr>
          <p:cNvPr id="4" name="Content Placeholder 1"/>
          <p:cNvSpPr>
            <a:spLocks noGrp="1"/>
          </p:cNvSpPr>
          <p:nvPr>
            <p:ph sz="quarter" idx="10"/>
          </p:nvPr>
        </p:nvSpPr>
        <p:spPr>
          <a:xfrm>
            <a:off x="304800" y="1137258"/>
            <a:ext cx="11582400" cy="1048730"/>
          </a:xfrm>
        </p:spPr>
        <p:txBody>
          <a:bodyPr/>
          <a:lstStyle/>
          <a:p>
            <a:r>
              <a:rPr lang="en-US" sz="2000" dirty="0">
                <a:latin typeface="Arial"/>
                <a:cs typeface="Arial"/>
              </a:rPr>
              <a:t>True or False?</a:t>
            </a:r>
            <a:br>
              <a:rPr lang="en-US" sz="2000" dirty="0">
                <a:latin typeface="Arial"/>
                <a:cs typeface="Arial"/>
              </a:rPr>
            </a:br>
            <a:r>
              <a:rPr lang="en-US" sz="2000" dirty="0">
                <a:latin typeface="Arial"/>
                <a:cs typeface="Arial"/>
              </a:rPr>
              <a:t/>
            </a:r>
            <a:br>
              <a:rPr lang="en-US" sz="2000" dirty="0">
                <a:latin typeface="Arial"/>
                <a:cs typeface="Arial"/>
              </a:rPr>
            </a:br>
            <a:r>
              <a:rPr lang="en-US" sz="2000" dirty="0"/>
              <a:t>Implicit memory is when a recent event needlessly impacts your behavior without your awareness.</a:t>
            </a:r>
            <a:br>
              <a:rPr lang="en-US" sz="2000" dirty="0"/>
            </a:br>
            <a:endParaRPr lang="en-US" sz="2000" dirty="0"/>
          </a:p>
          <a:p>
            <a:endParaRPr lang="en-US" sz="2000" dirty="0">
              <a:latin typeface="Arial"/>
              <a:cs typeface="Arial"/>
            </a:endParaRPr>
          </a:p>
        </p:txBody>
      </p:sp>
      <p:grpSp>
        <p:nvGrpSpPr>
          <p:cNvPr id="23" name="Group 22"/>
          <p:cNvGrpSpPr/>
          <p:nvPr/>
        </p:nvGrpSpPr>
        <p:grpSpPr>
          <a:xfrm>
            <a:off x="596900" y="2613249"/>
            <a:ext cx="1183375" cy="877944"/>
            <a:chOff x="596900" y="2613249"/>
            <a:chExt cx="1183375" cy="877944"/>
          </a:xfrm>
        </p:grpSpPr>
        <p:sp>
          <p:nvSpPr>
            <p:cNvPr id="24" name="Oval 23"/>
            <p:cNvSpPr/>
            <p:nvPr/>
          </p:nvSpPr>
          <p:spPr>
            <a:xfrm>
              <a:off x="596900" y="2667000"/>
              <a:ext cx="292608" cy="292608"/>
            </a:xfrm>
            <a:prstGeom prst="ellipse">
              <a:avLst/>
            </a:prstGeom>
            <a:solidFill>
              <a:srgbClr val="54BD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Oval 24"/>
            <p:cNvSpPr/>
            <p:nvPr/>
          </p:nvSpPr>
          <p:spPr>
            <a:xfrm>
              <a:off x="674624" y="2744724"/>
              <a:ext cx="137160" cy="1371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p:nvSpPr>
          <p:spPr>
            <a:xfrm>
              <a:off x="967232" y="2613249"/>
              <a:ext cx="702565" cy="400110"/>
            </a:xfrm>
            <a:prstGeom prst="rect">
              <a:avLst/>
            </a:prstGeom>
            <a:noFill/>
          </p:spPr>
          <p:txBody>
            <a:bodyPr wrap="none" rtlCol="0">
              <a:spAutoFit/>
            </a:bodyPr>
            <a:lstStyle/>
            <a:p>
              <a:r>
                <a:rPr lang="en-US" sz="2000" dirty="0">
                  <a:latin typeface="Arial" charset="0"/>
                  <a:ea typeface="Arial" charset="0"/>
                  <a:cs typeface="Arial" charset="0"/>
                </a:rPr>
                <a:t>True</a:t>
              </a:r>
            </a:p>
          </p:txBody>
        </p:sp>
        <p:sp>
          <p:nvSpPr>
            <p:cNvPr id="27" name="Oval 26"/>
            <p:cNvSpPr/>
            <p:nvPr/>
          </p:nvSpPr>
          <p:spPr>
            <a:xfrm>
              <a:off x="596900" y="3144834"/>
              <a:ext cx="292608" cy="292608"/>
            </a:xfrm>
            <a:prstGeom prst="ellipse">
              <a:avLst/>
            </a:prstGeom>
            <a:solidFill>
              <a:schemeClr val="tx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Oval 27"/>
            <p:cNvSpPr/>
            <p:nvPr/>
          </p:nvSpPr>
          <p:spPr>
            <a:xfrm>
              <a:off x="674624" y="3222558"/>
              <a:ext cx="137160" cy="1371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TextBox 28"/>
            <p:cNvSpPr txBox="1"/>
            <p:nvPr/>
          </p:nvSpPr>
          <p:spPr>
            <a:xfrm>
              <a:off x="967232" y="3091083"/>
              <a:ext cx="813043" cy="400110"/>
            </a:xfrm>
            <a:prstGeom prst="rect">
              <a:avLst/>
            </a:prstGeom>
            <a:noFill/>
          </p:spPr>
          <p:txBody>
            <a:bodyPr wrap="none" rtlCol="0">
              <a:spAutoFit/>
            </a:bodyPr>
            <a:lstStyle/>
            <a:p>
              <a:r>
                <a:rPr lang="en-US" sz="2000" dirty="0">
                  <a:latin typeface="Arial" charset="0"/>
                  <a:ea typeface="Arial" charset="0"/>
                  <a:cs typeface="Arial" charset="0"/>
                </a:rPr>
                <a:t>False</a:t>
              </a:r>
            </a:p>
          </p:txBody>
        </p:sp>
      </p:grpSp>
    </p:spTree>
    <p:extLst>
      <p:ext uri="{BB962C8B-B14F-4D97-AF65-F5344CB8AC3E}">
        <p14:creationId xmlns:p14="http://schemas.microsoft.com/office/powerpoint/2010/main" val="98331359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152400" y="12700"/>
            <a:ext cx="11887200" cy="774405"/>
          </a:xfrm>
        </p:spPr>
        <p:txBody>
          <a:bodyPr/>
          <a:lstStyle/>
          <a:p>
            <a:r>
              <a:rPr lang="en-US" dirty="0"/>
              <a:t>Study Guide 4</a:t>
            </a:r>
          </a:p>
        </p:txBody>
      </p:sp>
      <p:sp>
        <p:nvSpPr>
          <p:cNvPr id="4" name="Content Placeholder 1"/>
          <p:cNvSpPr>
            <a:spLocks noGrp="1"/>
          </p:cNvSpPr>
          <p:nvPr>
            <p:ph sz="quarter" idx="10"/>
          </p:nvPr>
        </p:nvSpPr>
        <p:spPr>
          <a:xfrm>
            <a:off x="304800" y="1137258"/>
            <a:ext cx="11582400" cy="1048730"/>
          </a:xfrm>
        </p:spPr>
        <p:txBody>
          <a:bodyPr/>
          <a:lstStyle/>
          <a:p>
            <a:r>
              <a:rPr lang="en-US" sz="2000" dirty="0">
                <a:latin typeface="Arial"/>
                <a:cs typeface="Arial"/>
              </a:rPr>
              <a:t>True or False?</a:t>
            </a:r>
            <a:br>
              <a:rPr lang="en-US" sz="2000" dirty="0">
                <a:latin typeface="Arial"/>
                <a:cs typeface="Arial"/>
              </a:rPr>
            </a:br>
            <a:r>
              <a:rPr lang="en-US" sz="2000" dirty="0">
                <a:latin typeface="Arial"/>
                <a:cs typeface="Arial"/>
              </a:rPr>
              <a:t/>
            </a:r>
            <a:br>
              <a:rPr lang="en-US" sz="2000" dirty="0">
                <a:latin typeface="Arial"/>
                <a:cs typeface="Arial"/>
              </a:rPr>
            </a:br>
            <a:r>
              <a:rPr lang="en-US" sz="2000" dirty="0"/>
              <a:t>Implicit memory effects diminish more rapidly than memory for past events.</a:t>
            </a:r>
            <a:br>
              <a:rPr lang="en-US" sz="2000" dirty="0"/>
            </a:br>
            <a:endParaRPr lang="en-US" sz="2000" dirty="0"/>
          </a:p>
          <a:p>
            <a:endParaRPr lang="en-US" sz="2000" dirty="0">
              <a:latin typeface="Arial"/>
              <a:cs typeface="Arial"/>
            </a:endParaRPr>
          </a:p>
        </p:txBody>
      </p:sp>
      <p:grpSp>
        <p:nvGrpSpPr>
          <p:cNvPr id="16" name="Group 15"/>
          <p:cNvGrpSpPr/>
          <p:nvPr/>
        </p:nvGrpSpPr>
        <p:grpSpPr>
          <a:xfrm>
            <a:off x="596900" y="2613249"/>
            <a:ext cx="1183375" cy="877944"/>
            <a:chOff x="596900" y="2613249"/>
            <a:chExt cx="1183375" cy="877944"/>
          </a:xfrm>
        </p:grpSpPr>
        <p:sp>
          <p:nvSpPr>
            <p:cNvPr id="7" name="Oval 6"/>
            <p:cNvSpPr/>
            <p:nvPr/>
          </p:nvSpPr>
          <p:spPr>
            <a:xfrm>
              <a:off x="596900" y="2667000"/>
              <a:ext cx="292608" cy="292608"/>
            </a:xfrm>
            <a:prstGeom prst="ellipse">
              <a:avLst/>
            </a:prstGeom>
            <a:solidFill>
              <a:schemeClr val="tx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674624" y="2744724"/>
              <a:ext cx="137160" cy="1371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p:nvSpPr>
          <p:spPr>
            <a:xfrm>
              <a:off x="967232" y="2613249"/>
              <a:ext cx="702565" cy="400110"/>
            </a:xfrm>
            <a:prstGeom prst="rect">
              <a:avLst/>
            </a:prstGeom>
            <a:noFill/>
          </p:spPr>
          <p:txBody>
            <a:bodyPr wrap="none" rtlCol="0">
              <a:spAutoFit/>
            </a:bodyPr>
            <a:lstStyle/>
            <a:p>
              <a:r>
                <a:rPr lang="en-US" sz="2000" dirty="0">
                  <a:latin typeface="Arial" charset="0"/>
                  <a:ea typeface="Arial" charset="0"/>
                  <a:cs typeface="Arial" charset="0"/>
                </a:rPr>
                <a:t>True</a:t>
              </a:r>
            </a:p>
          </p:txBody>
        </p:sp>
        <p:sp>
          <p:nvSpPr>
            <p:cNvPr id="13" name="Oval 12"/>
            <p:cNvSpPr/>
            <p:nvPr/>
          </p:nvSpPr>
          <p:spPr>
            <a:xfrm>
              <a:off x="596900" y="3144834"/>
              <a:ext cx="292608" cy="292608"/>
            </a:xfrm>
            <a:prstGeom prst="ellipse">
              <a:avLst/>
            </a:prstGeom>
            <a:solidFill>
              <a:schemeClr val="tx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674624" y="3222558"/>
              <a:ext cx="137160" cy="1371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p:cNvSpPr txBox="1"/>
            <p:nvPr/>
          </p:nvSpPr>
          <p:spPr>
            <a:xfrm>
              <a:off x="967232" y="3091083"/>
              <a:ext cx="813043" cy="400110"/>
            </a:xfrm>
            <a:prstGeom prst="rect">
              <a:avLst/>
            </a:prstGeom>
            <a:noFill/>
          </p:spPr>
          <p:txBody>
            <a:bodyPr wrap="none" rtlCol="0">
              <a:spAutoFit/>
            </a:bodyPr>
            <a:lstStyle/>
            <a:p>
              <a:r>
                <a:rPr lang="en-US" sz="2000" dirty="0">
                  <a:latin typeface="Arial" charset="0"/>
                  <a:ea typeface="Arial" charset="0"/>
                  <a:cs typeface="Arial" charset="0"/>
                </a:rPr>
                <a:t>False</a:t>
              </a:r>
            </a:p>
          </p:txBody>
        </p:sp>
      </p:grpSp>
    </p:spTree>
    <p:extLst>
      <p:ext uri="{BB962C8B-B14F-4D97-AF65-F5344CB8AC3E}">
        <p14:creationId xmlns:p14="http://schemas.microsoft.com/office/powerpoint/2010/main" val="10588359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152400" y="12700"/>
            <a:ext cx="11887200" cy="774405"/>
          </a:xfrm>
        </p:spPr>
        <p:txBody>
          <a:bodyPr/>
          <a:lstStyle/>
          <a:p>
            <a:r>
              <a:rPr lang="en-US" dirty="0"/>
              <a:t>Study Guide 4</a:t>
            </a:r>
          </a:p>
        </p:txBody>
      </p:sp>
      <p:sp>
        <p:nvSpPr>
          <p:cNvPr id="4" name="Content Placeholder 1"/>
          <p:cNvSpPr>
            <a:spLocks noGrp="1"/>
          </p:cNvSpPr>
          <p:nvPr>
            <p:ph sz="quarter" idx="10"/>
          </p:nvPr>
        </p:nvSpPr>
        <p:spPr>
          <a:xfrm>
            <a:off x="304800" y="1137257"/>
            <a:ext cx="11582400" cy="1094665"/>
          </a:xfrm>
        </p:spPr>
        <p:txBody>
          <a:bodyPr/>
          <a:lstStyle/>
          <a:p>
            <a:r>
              <a:rPr lang="en-US" sz="2000" dirty="0"/>
              <a:t>True or False?</a:t>
            </a:r>
            <a:br>
              <a:rPr lang="en-US" sz="2000" dirty="0"/>
            </a:br>
            <a:r>
              <a:rPr lang="en-US" sz="2000" dirty="0"/>
              <a:t/>
            </a:r>
            <a:br>
              <a:rPr lang="en-US" sz="2000" dirty="0"/>
            </a:br>
            <a:r>
              <a:rPr lang="en-US" sz="2000" dirty="0"/>
              <a:t>Implicit memory effects diminish more rapidly than memory for past events.</a:t>
            </a:r>
            <a:endParaRPr lang="en-US" sz="2000" dirty="0">
              <a:latin typeface="Arial"/>
              <a:cs typeface="Arial"/>
            </a:endParaRPr>
          </a:p>
        </p:txBody>
      </p:sp>
      <p:grpSp>
        <p:nvGrpSpPr>
          <p:cNvPr id="11" name="Group 10"/>
          <p:cNvGrpSpPr/>
          <p:nvPr/>
        </p:nvGrpSpPr>
        <p:grpSpPr>
          <a:xfrm>
            <a:off x="596900" y="2613249"/>
            <a:ext cx="1183375" cy="877944"/>
            <a:chOff x="596900" y="2613249"/>
            <a:chExt cx="1183375" cy="877944"/>
          </a:xfrm>
        </p:grpSpPr>
        <p:sp>
          <p:nvSpPr>
            <p:cNvPr id="19" name="Oval 18"/>
            <p:cNvSpPr/>
            <p:nvPr/>
          </p:nvSpPr>
          <p:spPr>
            <a:xfrm>
              <a:off x="596900" y="2667000"/>
              <a:ext cx="292608" cy="292608"/>
            </a:xfrm>
            <a:prstGeom prst="ellipse">
              <a:avLst/>
            </a:prstGeom>
            <a:solidFill>
              <a:schemeClr val="tx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p:cNvSpPr/>
            <p:nvPr/>
          </p:nvSpPr>
          <p:spPr>
            <a:xfrm>
              <a:off x="674624" y="2744724"/>
              <a:ext cx="137160" cy="1371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20"/>
            <p:cNvSpPr txBox="1"/>
            <p:nvPr/>
          </p:nvSpPr>
          <p:spPr>
            <a:xfrm>
              <a:off x="967232" y="2613249"/>
              <a:ext cx="702565" cy="400110"/>
            </a:xfrm>
            <a:prstGeom prst="rect">
              <a:avLst/>
            </a:prstGeom>
            <a:noFill/>
          </p:spPr>
          <p:txBody>
            <a:bodyPr wrap="none" rtlCol="0">
              <a:spAutoFit/>
            </a:bodyPr>
            <a:lstStyle/>
            <a:p>
              <a:r>
                <a:rPr lang="en-US" sz="2000" dirty="0">
                  <a:latin typeface="Arial" charset="0"/>
                  <a:ea typeface="Arial" charset="0"/>
                  <a:cs typeface="Arial" charset="0"/>
                </a:rPr>
                <a:t>True</a:t>
              </a:r>
            </a:p>
          </p:txBody>
        </p:sp>
        <p:sp>
          <p:nvSpPr>
            <p:cNvPr id="22" name="Oval 21"/>
            <p:cNvSpPr/>
            <p:nvPr/>
          </p:nvSpPr>
          <p:spPr>
            <a:xfrm>
              <a:off x="596900" y="3144834"/>
              <a:ext cx="292608" cy="292608"/>
            </a:xfrm>
            <a:prstGeom prst="ellipse">
              <a:avLst/>
            </a:prstGeom>
            <a:solidFill>
              <a:srgbClr val="54BD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Oval 22"/>
            <p:cNvSpPr/>
            <p:nvPr/>
          </p:nvSpPr>
          <p:spPr>
            <a:xfrm>
              <a:off x="674624" y="3222558"/>
              <a:ext cx="137160" cy="1371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Box 23"/>
            <p:cNvSpPr txBox="1"/>
            <p:nvPr/>
          </p:nvSpPr>
          <p:spPr>
            <a:xfrm>
              <a:off x="967232" y="3091083"/>
              <a:ext cx="813043" cy="400110"/>
            </a:xfrm>
            <a:prstGeom prst="rect">
              <a:avLst/>
            </a:prstGeom>
            <a:noFill/>
          </p:spPr>
          <p:txBody>
            <a:bodyPr wrap="none" rtlCol="0">
              <a:spAutoFit/>
            </a:bodyPr>
            <a:lstStyle/>
            <a:p>
              <a:r>
                <a:rPr lang="en-US" sz="2000" dirty="0">
                  <a:latin typeface="Arial" charset="0"/>
                  <a:ea typeface="Arial" charset="0"/>
                  <a:cs typeface="Arial" charset="0"/>
                </a:rPr>
                <a:t>False</a:t>
              </a:r>
            </a:p>
          </p:txBody>
        </p:sp>
      </p:grpSp>
    </p:spTree>
    <p:extLst>
      <p:ext uri="{BB962C8B-B14F-4D97-AF65-F5344CB8AC3E}">
        <p14:creationId xmlns:p14="http://schemas.microsoft.com/office/powerpoint/2010/main" val="132948691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152400" y="12700"/>
            <a:ext cx="11887200" cy="774405"/>
          </a:xfrm>
        </p:spPr>
        <p:txBody>
          <a:bodyPr/>
          <a:lstStyle/>
          <a:p>
            <a:r>
              <a:rPr lang="en-US" dirty="0"/>
              <a:t>Study Guide 5</a:t>
            </a:r>
          </a:p>
        </p:txBody>
      </p:sp>
      <p:sp>
        <p:nvSpPr>
          <p:cNvPr id="4" name="Content Placeholder 1"/>
          <p:cNvSpPr>
            <a:spLocks noGrp="1"/>
          </p:cNvSpPr>
          <p:nvPr>
            <p:ph sz="quarter" idx="10"/>
          </p:nvPr>
        </p:nvSpPr>
        <p:spPr>
          <a:xfrm>
            <a:off x="304800" y="1137258"/>
            <a:ext cx="11582400" cy="1048730"/>
          </a:xfrm>
        </p:spPr>
        <p:txBody>
          <a:bodyPr/>
          <a:lstStyle/>
          <a:p>
            <a:r>
              <a:rPr lang="en-US" sz="2000" dirty="0">
                <a:latin typeface="Arial"/>
                <a:cs typeface="Arial"/>
              </a:rPr>
              <a:t>True or False?</a:t>
            </a:r>
            <a:br>
              <a:rPr lang="en-US" sz="2000" dirty="0">
                <a:latin typeface="Arial"/>
                <a:cs typeface="Arial"/>
              </a:rPr>
            </a:br>
            <a:r>
              <a:rPr lang="en-US" sz="2000" dirty="0">
                <a:latin typeface="Arial"/>
                <a:cs typeface="Arial"/>
              </a:rPr>
              <a:t/>
            </a:r>
            <a:br>
              <a:rPr lang="en-US" sz="2000" dirty="0">
                <a:latin typeface="Arial"/>
                <a:cs typeface="Arial"/>
              </a:rPr>
            </a:br>
            <a:r>
              <a:rPr lang="en-US" sz="2000" dirty="0"/>
              <a:t>Unlike normal individuals, amnesiacs are immune to implicit effects.</a:t>
            </a:r>
            <a:endParaRPr lang="en-US" sz="2000" dirty="0">
              <a:latin typeface="Arial"/>
              <a:cs typeface="Arial"/>
            </a:endParaRPr>
          </a:p>
        </p:txBody>
      </p:sp>
      <p:grpSp>
        <p:nvGrpSpPr>
          <p:cNvPr id="16" name="Group 15"/>
          <p:cNvGrpSpPr/>
          <p:nvPr/>
        </p:nvGrpSpPr>
        <p:grpSpPr>
          <a:xfrm>
            <a:off x="596900" y="2613249"/>
            <a:ext cx="1183375" cy="877944"/>
            <a:chOff x="596900" y="2613249"/>
            <a:chExt cx="1183375" cy="877944"/>
          </a:xfrm>
        </p:grpSpPr>
        <p:sp>
          <p:nvSpPr>
            <p:cNvPr id="7" name="Oval 6"/>
            <p:cNvSpPr/>
            <p:nvPr/>
          </p:nvSpPr>
          <p:spPr>
            <a:xfrm>
              <a:off x="596900" y="2667000"/>
              <a:ext cx="292608" cy="292608"/>
            </a:xfrm>
            <a:prstGeom prst="ellipse">
              <a:avLst/>
            </a:prstGeom>
            <a:solidFill>
              <a:schemeClr val="tx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674624" y="2744724"/>
              <a:ext cx="137160" cy="1371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p:nvSpPr>
          <p:spPr>
            <a:xfrm>
              <a:off x="967232" y="2613249"/>
              <a:ext cx="702565" cy="400110"/>
            </a:xfrm>
            <a:prstGeom prst="rect">
              <a:avLst/>
            </a:prstGeom>
            <a:noFill/>
          </p:spPr>
          <p:txBody>
            <a:bodyPr wrap="none" rtlCol="0">
              <a:spAutoFit/>
            </a:bodyPr>
            <a:lstStyle/>
            <a:p>
              <a:r>
                <a:rPr lang="en-US" sz="2000" dirty="0">
                  <a:latin typeface="Arial" charset="0"/>
                  <a:ea typeface="Arial" charset="0"/>
                  <a:cs typeface="Arial" charset="0"/>
                </a:rPr>
                <a:t>True</a:t>
              </a:r>
            </a:p>
          </p:txBody>
        </p:sp>
        <p:sp>
          <p:nvSpPr>
            <p:cNvPr id="13" name="Oval 12"/>
            <p:cNvSpPr/>
            <p:nvPr/>
          </p:nvSpPr>
          <p:spPr>
            <a:xfrm>
              <a:off x="596900" y="3144834"/>
              <a:ext cx="292608" cy="292608"/>
            </a:xfrm>
            <a:prstGeom prst="ellipse">
              <a:avLst/>
            </a:prstGeom>
            <a:solidFill>
              <a:schemeClr val="tx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674624" y="3222558"/>
              <a:ext cx="137160" cy="1371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p:cNvSpPr txBox="1"/>
            <p:nvPr/>
          </p:nvSpPr>
          <p:spPr>
            <a:xfrm>
              <a:off x="967232" y="3091083"/>
              <a:ext cx="813043" cy="400110"/>
            </a:xfrm>
            <a:prstGeom prst="rect">
              <a:avLst/>
            </a:prstGeom>
            <a:noFill/>
          </p:spPr>
          <p:txBody>
            <a:bodyPr wrap="none" rtlCol="0">
              <a:spAutoFit/>
            </a:bodyPr>
            <a:lstStyle/>
            <a:p>
              <a:r>
                <a:rPr lang="en-US" sz="2000" dirty="0">
                  <a:latin typeface="Arial" charset="0"/>
                  <a:ea typeface="Arial" charset="0"/>
                  <a:cs typeface="Arial" charset="0"/>
                </a:rPr>
                <a:t>False</a:t>
              </a:r>
            </a:p>
          </p:txBody>
        </p:sp>
      </p:grpSp>
    </p:spTree>
    <p:extLst>
      <p:ext uri="{BB962C8B-B14F-4D97-AF65-F5344CB8AC3E}">
        <p14:creationId xmlns:p14="http://schemas.microsoft.com/office/powerpoint/2010/main" val="18207649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r>
              <a:rPr lang="en-US" dirty="0"/>
              <a:t>Kenneth J. Malmberg, PhD</a:t>
            </a:r>
          </a:p>
        </p:txBody>
      </p:sp>
      <p:sp>
        <p:nvSpPr>
          <p:cNvPr id="3" name="Text Placeholder 2"/>
          <p:cNvSpPr>
            <a:spLocks noGrp="1"/>
          </p:cNvSpPr>
          <p:nvPr>
            <p:ph type="body" sz="quarter" idx="11"/>
          </p:nvPr>
        </p:nvSpPr>
        <p:spPr/>
        <p:txBody>
          <a:bodyPr/>
          <a:lstStyle/>
          <a:p>
            <a:r>
              <a:rPr lang="en-US" dirty="0">
                <a:latin typeface="Arial" panose="020B0604020202020204" pitchFamily="34" charset="0"/>
                <a:cs typeface="Arial" panose="020B0604020202020204" pitchFamily="34" charset="0"/>
              </a:rPr>
              <a:t>IMPLICIT MEMORY</a:t>
            </a:r>
          </a:p>
        </p:txBody>
      </p:sp>
    </p:spTree>
    <p:extLst>
      <p:ext uri="{BB962C8B-B14F-4D97-AF65-F5344CB8AC3E}">
        <p14:creationId xmlns:p14="http://schemas.microsoft.com/office/powerpoint/2010/main" val="198685966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152400" y="12700"/>
            <a:ext cx="11887200" cy="774405"/>
          </a:xfrm>
        </p:spPr>
        <p:txBody>
          <a:bodyPr/>
          <a:lstStyle/>
          <a:p>
            <a:r>
              <a:rPr lang="en-US" dirty="0"/>
              <a:t>Study Guide 5</a:t>
            </a:r>
          </a:p>
        </p:txBody>
      </p:sp>
      <p:sp>
        <p:nvSpPr>
          <p:cNvPr id="4" name="Content Placeholder 1"/>
          <p:cNvSpPr>
            <a:spLocks noGrp="1"/>
          </p:cNvSpPr>
          <p:nvPr>
            <p:ph sz="quarter" idx="10"/>
          </p:nvPr>
        </p:nvSpPr>
        <p:spPr>
          <a:xfrm>
            <a:off x="304800" y="1137257"/>
            <a:ext cx="11582400" cy="1094665"/>
          </a:xfrm>
        </p:spPr>
        <p:txBody>
          <a:bodyPr/>
          <a:lstStyle/>
          <a:p>
            <a:r>
              <a:rPr lang="en-US" sz="2000" dirty="0"/>
              <a:t>True or False?</a:t>
            </a:r>
            <a:br>
              <a:rPr lang="en-US" sz="2000" dirty="0"/>
            </a:br>
            <a:r>
              <a:rPr lang="en-US" sz="2000" dirty="0"/>
              <a:t/>
            </a:r>
            <a:br>
              <a:rPr lang="en-US" sz="2000" dirty="0"/>
            </a:br>
            <a:r>
              <a:rPr lang="en-US" sz="2000" dirty="0"/>
              <a:t>Unlike normal individuals, amnesiacs are immune to implicit effects.</a:t>
            </a:r>
            <a:endParaRPr lang="en-US" sz="2000" dirty="0">
              <a:latin typeface="Arial"/>
              <a:cs typeface="Arial"/>
            </a:endParaRPr>
          </a:p>
        </p:txBody>
      </p:sp>
      <p:grpSp>
        <p:nvGrpSpPr>
          <p:cNvPr id="11" name="Group 10"/>
          <p:cNvGrpSpPr/>
          <p:nvPr/>
        </p:nvGrpSpPr>
        <p:grpSpPr>
          <a:xfrm>
            <a:off x="596900" y="2613249"/>
            <a:ext cx="1183375" cy="877944"/>
            <a:chOff x="596900" y="2613249"/>
            <a:chExt cx="1183375" cy="877944"/>
          </a:xfrm>
        </p:grpSpPr>
        <p:sp>
          <p:nvSpPr>
            <p:cNvPr id="19" name="Oval 18"/>
            <p:cNvSpPr/>
            <p:nvPr/>
          </p:nvSpPr>
          <p:spPr>
            <a:xfrm>
              <a:off x="596900" y="2667000"/>
              <a:ext cx="292608" cy="292608"/>
            </a:xfrm>
            <a:prstGeom prst="ellipse">
              <a:avLst/>
            </a:prstGeom>
            <a:solidFill>
              <a:schemeClr val="tx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p:cNvSpPr/>
            <p:nvPr/>
          </p:nvSpPr>
          <p:spPr>
            <a:xfrm>
              <a:off x="674624" y="2744724"/>
              <a:ext cx="137160" cy="1371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20"/>
            <p:cNvSpPr txBox="1"/>
            <p:nvPr/>
          </p:nvSpPr>
          <p:spPr>
            <a:xfrm>
              <a:off x="967232" y="2613249"/>
              <a:ext cx="702565" cy="400110"/>
            </a:xfrm>
            <a:prstGeom prst="rect">
              <a:avLst/>
            </a:prstGeom>
            <a:noFill/>
          </p:spPr>
          <p:txBody>
            <a:bodyPr wrap="none" rtlCol="0">
              <a:spAutoFit/>
            </a:bodyPr>
            <a:lstStyle/>
            <a:p>
              <a:r>
                <a:rPr lang="en-US" sz="2000" dirty="0">
                  <a:latin typeface="Arial" charset="0"/>
                  <a:ea typeface="Arial" charset="0"/>
                  <a:cs typeface="Arial" charset="0"/>
                </a:rPr>
                <a:t>True</a:t>
              </a:r>
            </a:p>
          </p:txBody>
        </p:sp>
        <p:sp>
          <p:nvSpPr>
            <p:cNvPr id="22" name="Oval 21"/>
            <p:cNvSpPr/>
            <p:nvPr/>
          </p:nvSpPr>
          <p:spPr>
            <a:xfrm>
              <a:off x="596900" y="3144834"/>
              <a:ext cx="292608" cy="292608"/>
            </a:xfrm>
            <a:prstGeom prst="ellipse">
              <a:avLst/>
            </a:prstGeom>
            <a:solidFill>
              <a:srgbClr val="54BD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Oval 22"/>
            <p:cNvSpPr/>
            <p:nvPr/>
          </p:nvSpPr>
          <p:spPr>
            <a:xfrm>
              <a:off x="674624" y="3222558"/>
              <a:ext cx="137160" cy="1371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Box 23"/>
            <p:cNvSpPr txBox="1"/>
            <p:nvPr/>
          </p:nvSpPr>
          <p:spPr>
            <a:xfrm>
              <a:off x="967232" y="3091083"/>
              <a:ext cx="813043" cy="400110"/>
            </a:xfrm>
            <a:prstGeom prst="rect">
              <a:avLst/>
            </a:prstGeom>
            <a:noFill/>
          </p:spPr>
          <p:txBody>
            <a:bodyPr wrap="none" rtlCol="0">
              <a:spAutoFit/>
            </a:bodyPr>
            <a:lstStyle/>
            <a:p>
              <a:r>
                <a:rPr lang="en-US" sz="2000" dirty="0">
                  <a:latin typeface="Arial" charset="0"/>
                  <a:ea typeface="Arial" charset="0"/>
                  <a:cs typeface="Arial" charset="0"/>
                </a:rPr>
                <a:t>False</a:t>
              </a:r>
            </a:p>
          </p:txBody>
        </p:sp>
      </p:grpSp>
    </p:spTree>
    <p:extLst>
      <p:ext uri="{BB962C8B-B14F-4D97-AF65-F5344CB8AC3E}">
        <p14:creationId xmlns:p14="http://schemas.microsoft.com/office/powerpoint/2010/main" val="17844471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8463990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xmlns="" id="{FDD33370-7FDA-1246-AE1D-E40C163FF3B0}"/>
              </a:ext>
            </a:extLst>
          </p:cNvPr>
          <p:cNvSpPr>
            <a:spLocks noGrp="1"/>
          </p:cNvSpPr>
          <p:nvPr>
            <p:ph sz="quarter" idx="10"/>
          </p:nvPr>
        </p:nvSpPr>
        <p:spPr/>
        <p:txBody>
          <a:bodyPr/>
          <a:lstStyle/>
          <a:p>
            <a:pPr algn="ctr"/>
            <a:r>
              <a:rPr lang="en-US" sz="2400" dirty="0"/>
              <a:t>Remember these words:</a:t>
            </a:r>
          </a:p>
          <a:p>
            <a:pPr algn="ctr"/>
            <a:r>
              <a:rPr lang="en-US" sz="2400" dirty="0"/>
              <a:t>bench</a:t>
            </a:r>
          </a:p>
          <a:p>
            <a:pPr algn="ctr"/>
            <a:r>
              <a:rPr lang="en-US" sz="2400" dirty="0"/>
              <a:t>bush</a:t>
            </a:r>
          </a:p>
          <a:p>
            <a:pPr algn="ctr"/>
            <a:r>
              <a:rPr lang="en-US" sz="2400" dirty="0"/>
              <a:t>journal</a:t>
            </a:r>
          </a:p>
          <a:p>
            <a:pPr algn="ctr"/>
            <a:r>
              <a:rPr lang="en-US" sz="2400" dirty="0"/>
              <a:t>table </a:t>
            </a:r>
          </a:p>
          <a:p>
            <a:pPr algn="ctr"/>
            <a:r>
              <a:rPr lang="en-US" sz="2400" dirty="0"/>
              <a:t>picture</a:t>
            </a:r>
          </a:p>
          <a:p>
            <a:endParaRPr lang="en-US" sz="2000" dirty="0"/>
          </a:p>
        </p:txBody>
      </p:sp>
      <p:sp>
        <p:nvSpPr>
          <p:cNvPr id="3" name="Text Placeholder 2">
            <a:extLst>
              <a:ext uri="{FF2B5EF4-FFF2-40B4-BE49-F238E27FC236}">
                <a16:creationId xmlns:a16="http://schemas.microsoft.com/office/drawing/2014/main" xmlns="" id="{C97DB96B-A253-1740-A06D-1654156848E0}"/>
              </a:ext>
            </a:extLst>
          </p:cNvPr>
          <p:cNvSpPr>
            <a:spLocks noGrp="1"/>
          </p:cNvSpPr>
          <p:nvPr>
            <p:ph type="body" sz="quarter" idx="11"/>
          </p:nvPr>
        </p:nvSpPr>
        <p:spPr>
          <a:xfrm>
            <a:off x="152400" y="13570"/>
            <a:ext cx="11887200" cy="774405"/>
          </a:xfrm>
        </p:spPr>
        <p:txBody>
          <a:bodyPr/>
          <a:lstStyle/>
          <a:p>
            <a:r>
              <a:rPr lang="en-US" dirty="0"/>
              <a:t>Memory Activity	</a:t>
            </a:r>
          </a:p>
        </p:txBody>
      </p:sp>
    </p:spTree>
    <p:extLst>
      <p:ext uri="{BB962C8B-B14F-4D97-AF65-F5344CB8AC3E}">
        <p14:creationId xmlns:p14="http://schemas.microsoft.com/office/powerpoint/2010/main" val="9810347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xmlns="" id="{AEE19DFF-6B4E-E341-A7FA-0ABD99B7704C}"/>
              </a:ext>
            </a:extLst>
          </p:cNvPr>
          <p:cNvSpPr>
            <a:spLocks noGrp="1"/>
          </p:cNvSpPr>
          <p:nvPr>
            <p:ph sz="quarter" idx="10"/>
          </p:nvPr>
        </p:nvSpPr>
        <p:spPr/>
        <p:txBody>
          <a:bodyPr/>
          <a:lstStyle/>
          <a:p>
            <a:r>
              <a:rPr lang="en-US" sz="2000" dirty="0"/>
              <a:t>Declarative (Episodic and Semantic)</a:t>
            </a:r>
          </a:p>
          <a:p>
            <a:r>
              <a:rPr lang="en-US" sz="2000" dirty="0"/>
              <a:t>Implicit Memory (Priming)</a:t>
            </a:r>
          </a:p>
          <a:p>
            <a:r>
              <a:rPr lang="en-US" sz="2000" dirty="0"/>
              <a:t>Procedural</a:t>
            </a:r>
          </a:p>
        </p:txBody>
      </p:sp>
      <p:sp>
        <p:nvSpPr>
          <p:cNvPr id="3" name="Text Placeholder 2">
            <a:extLst>
              <a:ext uri="{FF2B5EF4-FFF2-40B4-BE49-F238E27FC236}">
                <a16:creationId xmlns:a16="http://schemas.microsoft.com/office/drawing/2014/main" xmlns="" id="{A9063313-AF93-A84A-978D-29C69D5C1F9B}"/>
              </a:ext>
            </a:extLst>
          </p:cNvPr>
          <p:cNvSpPr>
            <a:spLocks noGrp="1"/>
          </p:cNvSpPr>
          <p:nvPr>
            <p:ph type="body" sz="quarter" idx="11"/>
          </p:nvPr>
        </p:nvSpPr>
        <p:spPr>
          <a:xfrm>
            <a:off x="152400" y="13570"/>
            <a:ext cx="11887200" cy="774405"/>
          </a:xfrm>
        </p:spPr>
        <p:txBody>
          <a:bodyPr/>
          <a:lstStyle/>
          <a:p>
            <a:r>
              <a:rPr lang="en-US" dirty="0"/>
              <a:t>Types of Long-Term Memory</a:t>
            </a:r>
          </a:p>
        </p:txBody>
      </p:sp>
    </p:spTree>
    <p:extLst>
      <p:ext uri="{BB962C8B-B14F-4D97-AF65-F5344CB8AC3E}">
        <p14:creationId xmlns:p14="http://schemas.microsoft.com/office/powerpoint/2010/main" val="17949497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xmlns="" id="{D3D9D166-6325-974E-A6EE-5CA1DC685EF4}"/>
              </a:ext>
            </a:extLst>
          </p:cNvPr>
          <p:cNvSpPr>
            <a:spLocks noGrp="1"/>
          </p:cNvSpPr>
          <p:nvPr>
            <p:ph sz="quarter" idx="10"/>
          </p:nvPr>
        </p:nvSpPr>
        <p:spPr/>
        <p:txBody>
          <a:bodyPr/>
          <a:lstStyle/>
          <a:p>
            <a:r>
              <a:rPr lang="en-US" sz="2000" dirty="0"/>
              <a:t>Word fragment completion task: </a:t>
            </a:r>
            <a:r>
              <a:rPr lang="en-US" sz="2000" dirty="0" err="1"/>
              <a:t>t_bo_g_n</a:t>
            </a:r>
            <a:endParaRPr lang="en-US" sz="2000" dirty="0"/>
          </a:p>
        </p:txBody>
      </p:sp>
      <p:sp>
        <p:nvSpPr>
          <p:cNvPr id="3" name="Text Placeholder 2">
            <a:extLst>
              <a:ext uri="{FF2B5EF4-FFF2-40B4-BE49-F238E27FC236}">
                <a16:creationId xmlns:a16="http://schemas.microsoft.com/office/drawing/2014/main" xmlns="" id="{F29C3618-E9EA-754A-BA18-25F92274F1F7}"/>
              </a:ext>
            </a:extLst>
          </p:cNvPr>
          <p:cNvSpPr>
            <a:spLocks noGrp="1"/>
          </p:cNvSpPr>
          <p:nvPr>
            <p:ph type="body" sz="quarter" idx="11"/>
          </p:nvPr>
        </p:nvSpPr>
        <p:spPr>
          <a:xfrm>
            <a:off x="152400" y="13570"/>
            <a:ext cx="11887200" cy="774405"/>
          </a:xfrm>
        </p:spPr>
        <p:txBody>
          <a:bodyPr/>
          <a:lstStyle/>
          <a:p>
            <a:r>
              <a:rPr lang="en-US" dirty="0"/>
              <a:t>Implicit Memory: Example Task</a:t>
            </a:r>
          </a:p>
        </p:txBody>
      </p:sp>
      <p:sp>
        <p:nvSpPr>
          <p:cNvPr id="4" name="object 5">
            <a:extLst>
              <a:ext uri="{FF2B5EF4-FFF2-40B4-BE49-F238E27FC236}">
                <a16:creationId xmlns:a16="http://schemas.microsoft.com/office/drawing/2014/main" xmlns="" id="{54EB132C-4B51-D943-9272-0DB93B537ADF}"/>
              </a:ext>
            </a:extLst>
          </p:cNvPr>
          <p:cNvSpPr/>
          <p:nvPr/>
        </p:nvSpPr>
        <p:spPr>
          <a:xfrm>
            <a:off x="954753" y="1863725"/>
            <a:ext cx="4460875" cy="3892550"/>
          </a:xfrm>
          <a:prstGeom prst="rect">
            <a:avLst/>
          </a:prstGeom>
          <a:blipFill>
            <a:blip r:embed="rId3" cstate="print"/>
            <a:stretch>
              <a:fillRect/>
            </a:stretch>
          </a:blipFill>
        </p:spPr>
        <p:style>
          <a:lnRef idx="0">
            <a:scrgbClr r="0" g="0" b="0"/>
          </a:lnRef>
          <a:fillRef idx="0">
            <a:scrgbClr r="0" g="0" b="0"/>
          </a:fillRef>
          <a:effectRef idx="0">
            <a:scrgbClr r="0" g="0" b="0"/>
          </a:effectRef>
          <a:fontRef idx="major"/>
        </p:style>
        <p:txBody>
          <a:bodyPr wrap="square" lIns="0" tIns="0" rIns="0" bIns="0" rtlCol="0"/>
          <a:lstStyle>
            <a:lvl1pPr>
              <a:defRPr>
                <a:latin typeface="+mj-lt"/>
                <a:ea typeface="+mj-ea"/>
                <a:cs typeface="+mj-cs"/>
              </a:defRPr>
            </a:lvl1pPr>
            <a:lvl2pPr>
              <a:defRPr>
                <a:latin typeface="+mj-lt"/>
                <a:ea typeface="+mj-ea"/>
                <a:cs typeface="+mj-cs"/>
              </a:defRPr>
            </a:lvl2pPr>
            <a:lvl3pPr>
              <a:defRPr>
                <a:latin typeface="+mj-lt"/>
                <a:ea typeface="+mj-ea"/>
                <a:cs typeface="+mj-cs"/>
              </a:defRPr>
            </a:lvl3pPr>
            <a:lvl4pPr>
              <a:defRPr>
                <a:latin typeface="+mj-lt"/>
                <a:ea typeface="+mj-ea"/>
                <a:cs typeface="+mj-cs"/>
              </a:defRPr>
            </a:lvl4pPr>
            <a:lvl5pPr>
              <a:defRPr>
                <a:latin typeface="+mj-lt"/>
                <a:ea typeface="+mj-ea"/>
                <a:cs typeface="+mj-cs"/>
              </a:defRPr>
            </a:lvl5pPr>
            <a:lvl6pPr>
              <a:defRPr>
                <a:latin typeface="+mj-lt"/>
                <a:ea typeface="+mj-ea"/>
                <a:cs typeface="+mj-cs"/>
              </a:defRPr>
            </a:lvl6pPr>
            <a:lvl7pPr>
              <a:defRPr>
                <a:latin typeface="+mj-lt"/>
                <a:ea typeface="+mj-ea"/>
                <a:cs typeface="+mj-cs"/>
              </a:defRPr>
            </a:lvl7pPr>
            <a:lvl8pPr>
              <a:defRPr>
                <a:latin typeface="+mj-lt"/>
                <a:ea typeface="+mj-ea"/>
                <a:cs typeface="+mj-cs"/>
              </a:defRPr>
            </a:lvl8pPr>
            <a:lvl9pPr>
              <a:defRPr>
                <a:latin typeface="+mj-lt"/>
                <a:ea typeface="+mj-ea"/>
                <a:cs typeface="+mj-cs"/>
              </a:defRPr>
            </a:lvl9pPr>
          </a:lstStyle>
          <a:p>
            <a:endParaRPr/>
          </a:p>
        </p:txBody>
      </p:sp>
      <p:sp>
        <p:nvSpPr>
          <p:cNvPr id="5" name="object 2">
            <a:extLst>
              <a:ext uri="{FF2B5EF4-FFF2-40B4-BE49-F238E27FC236}">
                <a16:creationId xmlns:a16="http://schemas.microsoft.com/office/drawing/2014/main" xmlns="" id="{ABC72D16-B76D-FD40-9330-F3689ACEAEAC}"/>
              </a:ext>
            </a:extLst>
          </p:cNvPr>
          <p:cNvSpPr/>
          <p:nvPr/>
        </p:nvSpPr>
        <p:spPr>
          <a:xfrm>
            <a:off x="6065580" y="2243004"/>
            <a:ext cx="5433314" cy="3145603"/>
          </a:xfrm>
          <a:prstGeom prst="rect">
            <a:avLst/>
          </a:prstGeom>
          <a:blipFill>
            <a:blip r:embed="rId4" cstate="print"/>
            <a:stretch>
              <a:fillRect/>
            </a:stretch>
          </a:blipFill>
        </p:spPr>
        <p:style>
          <a:lnRef idx="0">
            <a:scrgbClr r="0" g="0" b="0"/>
          </a:lnRef>
          <a:fillRef idx="0">
            <a:scrgbClr r="0" g="0" b="0"/>
          </a:fillRef>
          <a:effectRef idx="0">
            <a:scrgbClr r="0" g="0" b="0"/>
          </a:effectRef>
          <a:fontRef idx="major"/>
        </p:style>
        <p:txBody>
          <a:bodyPr wrap="square" lIns="0" tIns="0" rIns="0" bIns="0" rtlCol="0"/>
          <a:lstStyle>
            <a:lvl1pPr>
              <a:defRPr>
                <a:latin typeface="+mj-lt"/>
                <a:ea typeface="+mj-ea"/>
                <a:cs typeface="+mj-cs"/>
              </a:defRPr>
            </a:lvl1pPr>
            <a:lvl2pPr>
              <a:defRPr>
                <a:latin typeface="+mj-lt"/>
                <a:ea typeface="+mj-ea"/>
                <a:cs typeface="+mj-cs"/>
              </a:defRPr>
            </a:lvl2pPr>
            <a:lvl3pPr>
              <a:defRPr>
                <a:latin typeface="+mj-lt"/>
                <a:ea typeface="+mj-ea"/>
                <a:cs typeface="+mj-cs"/>
              </a:defRPr>
            </a:lvl3pPr>
            <a:lvl4pPr>
              <a:defRPr>
                <a:latin typeface="+mj-lt"/>
                <a:ea typeface="+mj-ea"/>
                <a:cs typeface="+mj-cs"/>
              </a:defRPr>
            </a:lvl4pPr>
            <a:lvl5pPr>
              <a:defRPr>
                <a:latin typeface="+mj-lt"/>
                <a:ea typeface="+mj-ea"/>
                <a:cs typeface="+mj-cs"/>
              </a:defRPr>
            </a:lvl5pPr>
            <a:lvl6pPr>
              <a:defRPr>
                <a:latin typeface="+mj-lt"/>
                <a:ea typeface="+mj-ea"/>
                <a:cs typeface="+mj-cs"/>
              </a:defRPr>
            </a:lvl6pPr>
            <a:lvl7pPr>
              <a:defRPr>
                <a:latin typeface="+mj-lt"/>
                <a:ea typeface="+mj-ea"/>
                <a:cs typeface="+mj-cs"/>
              </a:defRPr>
            </a:lvl7pPr>
            <a:lvl8pPr>
              <a:defRPr>
                <a:latin typeface="+mj-lt"/>
                <a:ea typeface="+mj-ea"/>
                <a:cs typeface="+mj-cs"/>
              </a:defRPr>
            </a:lvl8pPr>
            <a:lvl9pPr>
              <a:defRPr>
                <a:latin typeface="+mj-lt"/>
                <a:ea typeface="+mj-ea"/>
                <a:cs typeface="+mj-cs"/>
              </a:defRPr>
            </a:lvl9pPr>
          </a:lstStyle>
          <a:p>
            <a:endParaRPr/>
          </a:p>
        </p:txBody>
      </p:sp>
    </p:spTree>
    <p:extLst>
      <p:ext uri="{BB962C8B-B14F-4D97-AF65-F5344CB8AC3E}">
        <p14:creationId xmlns:p14="http://schemas.microsoft.com/office/powerpoint/2010/main" val="18576859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xmlns="" id="{AEB91FF4-925B-0847-9468-B9230131054E}"/>
              </a:ext>
            </a:extLst>
          </p:cNvPr>
          <p:cNvSpPr>
            <a:spLocks noGrp="1"/>
          </p:cNvSpPr>
          <p:nvPr>
            <p:ph sz="quarter" idx="10"/>
          </p:nvPr>
        </p:nvSpPr>
        <p:spPr/>
        <p:txBody>
          <a:bodyPr/>
          <a:lstStyle/>
          <a:p>
            <a:r>
              <a:rPr lang="en-US" sz="2000" dirty="0"/>
              <a:t>Word fragment completion task: </a:t>
            </a:r>
            <a:r>
              <a:rPr lang="en-US" sz="2000" dirty="0" err="1"/>
              <a:t>t_bo_g_n</a:t>
            </a:r>
            <a:endParaRPr lang="en-US" sz="2000" dirty="0"/>
          </a:p>
          <a:p>
            <a:endParaRPr lang="en-US" dirty="0"/>
          </a:p>
        </p:txBody>
      </p:sp>
      <p:sp>
        <p:nvSpPr>
          <p:cNvPr id="3" name="Text Placeholder 2">
            <a:extLst>
              <a:ext uri="{FF2B5EF4-FFF2-40B4-BE49-F238E27FC236}">
                <a16:creationId xmlns:a16="http://schemas.microsoft.com/office/drawing/2014/main" xmlns="" id="{629968B7-7666-7246-9A47-03D070F54A96}"/>
              </a:ext>
            </a:extLst>
          </p:cNvPr>
          <p:cNvSpPr>
            <a:spLocks noGrp="1"/>
          </p:cNvSpPr>
          <p:nvPr>
            <p:ph type="body" sz="quarter" idx="11"/>
          </p:nvPr>
        </p:nvSpPr>
        <p:spPr>
          <a:xfrm>
            <a:off x="152400" y="13570"/>
            <a:ext cx="11887200" cy="774405"/>
          </a:xfrm>
        </p:spPr>
        <p:txBody>
          <a:bodyPr/>
          <a:lstStyle/>
          <a:p>
            <a:r>
              <a:rPr lang="en-US" dirty="0"/>
              <a:t>Implicit VS Episodic Memory</a:t>
            </a:r>
          </a:p>
        </p:txBody>
      </p:sp>
      <p:sp>
        <p:nvSpPr>
          <p:cNvPr id="4" name="object 4">
            <a:extLst>
              <a:ext uri="{FF2B5EF4-FFF2-40B4-BE49-F238E27FC236}">
                <a16:creationId xmlns:a16="http://schemas.microsoft.com/office/drawing/2014/main" xmlns="" id="{57F382AC-4C1A-FC4C-AAF8-161A76CD85F8}"/>
              </a:ext>
            </a:extLst>
          </p:cNvPr>
          <p:cNvSpPr/>
          <p:nvPr/>
        </p:nvSpPr>
        <p:spPr>
          <a:xfrm>
            <a:off x="3147175" y="1871229"/>
            <a:ext cx="5897650" cy="4204937"/>
          </a:xfrm>
          <a:prstGeom prst="rect">
            <a:avLst/>
          </a:prstGeom>
          <a:blipFill>
            <a:blip r:embed="rId3" cstate="print"/>
            <a:stretch>
              <a:fillRect/>
            </a:stretch>
          </a:blipFill>
        </p:spPr>
        <p:txBody>
          <a:bodyPr wrap="square" lIns="0" tIns="0" rIns="0" bIns="0" rtlCol="0"/>
          <a:lstStyle/>
          <a:p>
            <a:endParaRPr/>
          </a:p>
        </p:txBody>
      </p:sp>
    </p:spTree>
    <p:extLst>
      <p:ext uri="{BB962C8B-B14F-4D97-AF65-F5344CB8AC3E}">
        <p14:creationId xmlns:p14="http://schemas.microsoft.com/office/powerpoint/2010/main" val="39552262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xmlns="" id="{DB3F5D2F-E38C-0640-979E-622FE1BB60D9}"/>
              </a:ext>
            </a:extLst>
          </p:cNvPr>
          <p:cNvSpPr>
            <a:spLocks noGrp="1"/>
          </p:cNvSpPr>
          <p:nvPr>
            <p:ph sz="quarter" idx="10"/>
          </p:nvPr>
        </p:nvSpPr>
        <p:spPr/>
        <p:txBody>
          <a:bodyPr/>
          <a:lstStyle/>
          <a:p>
            <a:r>
              <a:rPr lang="en-US" sz="2000" dirty="0"/>
              <a:t>Warrington and </a:t>
            </a:r>
            <a:r>
              <a:rPr lang="en-US" sz="2000" dirty="0" err="1"/>
              <a:t>Weiskrantz</a:t>
            </a:r>
            <a:r>
              <a:rPr lang="en-US" sz="2000" dirty="0"/>
              <a:t> (1968):</a:t>
            </a:r>
          </a:p>
          <a:p>
            <a:endParaRPr lang="en-US" sz="2000" dirty="0"/>
          </a:p>
        </p:txBody>
      </p:sp>
      <p:sp>
        <p:nvSpPr>
          <p:cNvPr id="3" name="Text Placeholder 2">
            <a:extLst>
              <a:ext uri="{FF2B5EF4-FFF2-40B4-BE49-F238E27FC236}">
                <a16:creationId xmlns:a16="http://schemas.microsoft.com/office/drawing/2014/main" xmlns="" id="{3F316D97-4A78-DD4A-8317-6CAF0E332FAD}"/>
              </a:ext>
            </a:extLst>
          </p:cNvPr>
          <p:cNvSpPr>
            <a:spLocks noGrp="1"/>
          </p:cNvSpPr>
          <p:nvPr>
            <p:ph type="body" sz="quarter" idx="11"/>
          </p:nvPr>
        </p:nvSpPr>
        <p:spPr>
          <a:xfrm>
            <a:off x="152400" y="13570"/>
            <a:ext cx="11887200" cy="774405"/>
          </a:xfrm>
        </p:spPr>
        <p:txBody>
          <a:bodyPr/>
          <a:lstStyle/>
          <a:p>
            <a:r>
              <a:rPr lang="en-US" dirty="0"/>
              <a:t>Implicit Memory and Amnesia</a:t>
            </a:r>
          </a:p>
        </p:txBody>
      </p:sp>
      <p:sp>
        <p:nvSpPr>
          <p:cNvPr id="4" name="object 4">
            <a:extLst>
              <a:ext uri="{FF2B5EF4-FFF2-40B4-BE49-F238E27FC236}">
                <a16:creationId xmlns:a16="http://schemas.microsoft.com/office/drawing/2014/main" xmlns="" id="{14E0277F-CD9F-2542-BC29-F325B670F28C}"/>
              </a:ext>
            </a:extLst>
          </p:cNvPr>
          <p:cNvSpPr/>
          <p:nvPr/>
        </p:nvSpPr>
        <p:spPr>
          <a:xfrm>
            <a:off x="1729137" y="1872114"/>
            <a:ext cx="8733726" cy="4078793"/>
          </a:xfrm>
          <a:prstGeom prst="rect">
            <a:avLst/>
          </a:prstGeom>
          <a:blipFill>
            <a:blip r:embed="rId3" cstate="print"/>
            <a:stretch>
              <a:fillRect/>
            </a:stretch>
          </a:blipFill>
        </p:spPr>
        <p:txBody>
          <a:bodyPr wrap="square" lIns="0" tIns="0" rIns="0" bIns="0" rtlCol="0"/>
          <a:lstStyle/>
          <a:p>
            <a:endParaRPr/>
          </a:p>
        </p:txBody>
      </p:sp>
    </p:spTree>
    <p:extLst>
      <p:ext uri="{BB962C8B-B14F-4D97-AF65-F5344CB8AC3E}">
        <p14:creationId xmlns:p14="http://schemas.microsoft.com/office/powerpoint/2010/main" val="35350226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xmlns="" id="{DB3F5D2F-E38C-0640-979E-622FE1BB60D9}"/>
              </a:ext>
            </a:extLst>
          </p:cNvPr>
          <p:cNvSpPr>
            <a:spLocks noGrp="1"/>
          </p:cNvSpPr>
          <p:nvPr>
            <p:ph sz="quarter" idx="10"/>
          </p:nvPr>
        </p:nvSpPr>
        <p:spPr/>
        <p:txBody>
          <a:bodyPr/>
          <a:lstStyle/>
          <a:p>
            <a:r>
              <a:rPr lang="en-US" sz="2000" dirty="0"/>
              <a:t>Warrington and </a:t>
            </a:r>
            <a:r>
              <a:rPr lang="en-US" sz="2000" dirty="0" err="1"/>
              <a:t>Weiskrantz</a:t>
            </a:r>
            <a:r>
              <a:rPr lang="en-US" sz="2000" dirty="0"/>
              <a:t> (1968):</a:t>
            </a:r>
          </a:p>
          <a:p>
            <a:endParaRPr lang="en-US" sz="2000" dirty="0"/>
          </a:p>
        </p:txBody>
      </p:sp>
      <p:sp>
        <p:nvSpPr>
          <p:cNvPr id="3" name="Text Placeholder 2">
            <a:extLst>
              <a:ext uri="{FF2B5EF4-FFF2-40B4-BE49-F238E27FC236}">
                <a16:creationId xmlns:a16="http://schemas.microsoft.com/office/drawing/2014/main" xmlns="" id="{3F316D97-4A78-DD4A-8317-6CAF0E332FAD}"/>
              </a:ext>
            </a:extLst>
          </p:cNvPr>
          <p:cNvSpPr>
            <a:spLocks noGrp="1"/>
          </p:cNvSpPr>
          <p:nvPr>
            <p:ph type="body" sz="quarter" idx="11"/>
          </p:nvPr>
        </p:nvSpPr>
        <p:spPr>
          <a:xfrm>
            <a:off x="152400" y="13570"/>
            <a:ext cx="11887200" cy="774405"/>
          </a:xfrm>
        </p:spPr>
        <p:txBody>
          <a:bodyPr/>
          <a:lstStyle/>
          <a:p>
            <a:r>
              <a:rPr lang="en-US" dirty="0"/>
              <a:t>Implicit Memory and Amnesia</a:t>
            </a:r>
          </a:p>
        </p:txBody>
      </p:sp>
      <p:sp>
        <p:nvSpPr>
          <p:cNvPr id="5" name="object 4">
            <a:extLst>
              <a:ext uri="{FF2B5EF4-FFF2-40B4-BE49-F238E27FC236}">
                <a16:creationId xmlns:a16="http://schemas.microsoft.com/office/drawing/2014/main" xmlns="" id="{CFBAED54-7762-4A45-B314-402A1E99582E}"/>
              </a:ext>
            </a:extLst>
          </p:cNvPr>
          <p:cNvSpPr/>
          <p:nvPr/>
        </p:nvSpPr>
        <p:spPr>
          <a:xfrm>
            <a:off x="3706846" y="1955683"/>
            <a:ext cx="4748223" cy="4284535"/>
          </a:xfrm>
          <a:prstGeom prst="rect">
            <a:avLst/>
          </a:prstGeom>
          <a:blipFill>
            <a:blip r:embed="rId3" cstate="print"/>
            <a:stretch>
              <a:fillRect/>
            </a:stretch>
          </a:blipFill>
        </p:spPr>
        <p:txBody>
          <a:bodyPr wrap="square" lIns="0" tIns="0" rIns="0" bIns="0" rtlCol="0"/>
          <a:lstStyle/>
          <a:p>
            <a:endParaRPr dirty="0"/>
          </a:p>
        </p:txBody>
      </p:sp>
    </p:spTree>
    <p:extLst>
      <p:ext uri="{BB962C8B-B14F-4D97-AF65-F5344CB8AC3E}">
        <p14:creationId xmlns:p14="http://schemas.microsoft.com/office/powerpoint/2010/main" val="27021331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xmlns="" id="{83CA0E80-07B8-3449-8749-11546E8D4323}"/>
              </a:ext>
            </a:extLst>
          </p:cNvPr>
          <p:cNvSpPr>
            <a:spLocks noGrp="1"/>
          </p:cNvSpPr>
          <p:nvPr>
            <p:ph type="body" sz="quarter" idx="11"/>
          </p:nvPr>
        </p:nvSpPr>
        <p:spPr>
          <a:xfrm>
            <a:off x="152400" y="13570"/>
            <a:ext cx="11887200" cy="774405"/>
          </a:xfrm>
        </p:spPr>
        <p:txBody>
          <a:bodyPr/>
          <a:lstStyle/>
          <a:p>
            <a:r>
              <a:rPr lang="en-US" dirty="0"/>
              <a:t>Memory Activity: Test</a:t>
            </a:r>
          </a:p>
        </p:txBody>
      </p:sp>
      <p:grpSp>
        <p:nvGrpSpPr>
          <p:cNvPr id="2" name="Group 1"/>
          <p:cNvGrpSpPr/>
          <p:nvPr/>
        </p:nvGrpSpPr>
        <p:grpSpPr>
          <a:xfrm>
            <a:off x="4167695" y="1644218"/>
            <a:ext cx="3856609" cy="3494904"/>
            <a:chOff x="4345442" y="1594114"/>
            <a:chExt cx="3856609" cy="3494904"/>
          </a:xfrm>
        </p:grpSpPr>
        <p:sp>
          <p:nvSpPr>
            <p:cNvPr id="4" name="object 3">
              <a:extLst>
                <a:ext uri="{FF2B5EF4-FFF2-40B4-BE49-F238E27FC236}">
                  <a16:creationId xmlns:a16="http://schemas.microsoft.com/office/drawing/2014/main" xmlns="" id="{00B7481B-610C-CF4A-A4F2-CB6119943182}"/>
                </a:ext>
              </a:extLst>
            </p:cNvPr>
            <p:cNvSpPr txBox="1"/>
            <p:nvPr/>
          </p:nvSpPr>
          <p:spPr>
            <a:xfrm>
              <a:off x="4583602" y="1594114"/>
              <a:ext cx="3024795" cy="461665"/>
            </a:xfrm>
            <a:prstGeom prst="rect">
              <a:avLst/>
            </a:prstGeom>
          </p:spPr>
          <p:style>
            <a:lnRef idx="0">
              <a:scrgbClr r="0" g="0" b="0"/>
            </a:lnRef>
            <a:fillRef idx="0">
              <a:scrgbClr r="0" g="0" b="0"/>
            </a:fillRef>
            <a:effectRef idx="0">
              <a:scrgbClr r="0" g="0" b="0"/>
            </a:effectRef>
            <a:fontRef idx="major"/>
          </p:style>
          <p:txBody>
            <a:bodyPr vert="horz" wrap="square" lIns="0" tIns="0" rIns="0" bIns="0" rtlCol="0">
              <a:spAutoFit/>
            </a:bodyPr>
            <a:lstStyle>
              <a:lvl1pPr>
                <a:defRPr>
                  <a:latin typeface="+mj-lt"/>
                  <a:ea typeface="+mj-ea"/>
                  <a:cs typeface="+mj-cs"/>
                </a:defRPr>
              </a:lvl1pPr>
              <a:lvl2pPr>
                <a:defRPr>
                  <a:latin typeface="+mj-lt"/>
                  <a:ea typeface="+mj-ea"/>
                  <a:cs typeface="+mj-cs"/>
                </a:defRPr>
              </a:lvl2pPr>
              <a:lvl3pPr>
                <a:defRPr>
                  <a:latin typeface="+mj-lt"/>
                  <a:ea typeface="+mj-ea"/>
                  <a:cs typeface="+mj-cs"/>
                </a:defRPr>
              </a:lvl3pPr>
              <a:lvl4pPr>
                <a:defRPr>
                  <a:latin typeface="+mj-lt"/>
                  <a:ea typeface="+mj-ea"/>
                  <a:cs typeface="+mj-cs"/>
                </a:defRPr>
              </a:lvl4pPr>
              <a:lvl5pPr>
                <a:defRPr>
                  <a:latin typeface="+mj-lt"/>
                  <a:ea typeface="+mj-ea"/>
                  <a:cs typeface="+mj-cs"/>
                </a:defRPr>
              </a:lvl5pPr>
              <a:lvl6pPr>
                <a:defRPr>
                  <a:latin typeface="+mj-lt"/>
                  <a:ea typeface="+mj-ea"/>
                  <a:cs typeface="+mj-cs"/>
                </a:defRPr>
              </a:lvl6pPr>
              <a:lvl7pPr>
                <a:defRPr>
                  <a:latin typeface="+mj-lt"/>
                  <a:ea typeface="+mj-ea"/>
                  <a:cs typeface="+mj-cs"/>
                </a:defRPr>
              </a:lvl7pPr>
              <a:lvl8pPr>
                <a:defRPr>
                  <a:latin typeface="+mj-lt"/>
                  <a:ea typeface="+mj-ea"/>
                  <a:cs typeface="+mj-cs"/>
                </a:defRPr>
              </a:lvl8pPr>
              <a:lvl9pPr>
                <a:defRPr>
                  <a:latin typeface="+mj-lt"/>
                  <a:ea typeface="+mj-ea"/>
                  <a:cs typeface="+mj-cs"/>
                </a:defRPr>
              </a:lvl9pPr>
            </a:lstStyle>
            <a:p>
              <a:pPr marL="12700" algn="ctr">
                <a:lnSpc>
                  <a:spcPct val="150000"/>
                </a:lnSpc>
              </a:pPr>
              <a:r>
                <a:rPr sz="2000" dirty="0">
                  <a:latin typeface="Arial" panose="020B0604020202020204" pitchFamily="34" charset="0"/>
                  <a:cs typeface="Arial" panose="020B0604020202020204" pitchFamily="34" charset="0"/>
                </a:rPr>
                <a:t>Unscramble these words:</a:t>
              </a:r>
            </a:p>
          </p:txBody>
        </p:sp>
        <p:sp>
          <p:nvSpPr>
            <p:cNvPr id="5" name="object 4">
              <a:extLst>
                <a:ext uri="{FF2B5EF4-FFF2-40B4-BE49-F238E27FC236}">
                  <a16:creationId xmlns:a16="http://schemas.microsoft.com/office/drawing/2014/main" xmlns="" id="{CC7EF724-8413-1C40-AB9B-D7367E0538BF}"/>
                </a:ext>
              </a:extLst>
            </p:cNvPr>
            <p:cNvSpPr txBox="1"/>
            <p:nvPr/>
          </p:nvSpPr>
          <p:spPr>
            <a:xfrm>
              <a:off x="4345442" y="2799289"/>
              <a:ext cx="1262380" cy="2289729"/>
            </a:xfrm>
            <a:prstGeom prst="rect">
              <a:avLst/>
            </a:prstGeom>
          </p:spPr>
          <p:style>
            <a:lnRef idx="0">
              <a:scrgbClr r="0" g="0" b="0"/>
            </a:lnRef>
            <a:fillRef idx="0">
              <a:scrgbClr r="0" g="0" b="0"/>
            </a:fillRef>
            <a:effectRef idx="0">
              <a:scrgbClr r="0" g="0" b="0"/>
            </a:effectRef>
            <a:fontRef idx="major"/>
          </p:style>
          <p:txBody>
            <a:bodyPr vert="horz" wrap="square" lIns="0" tIns="0" rIns="0" bIns="0" rtlCol="0">
              <a:spAutoFit/>
            </a:bodyPr>
            <a:lstStyle>
              <a:lvl1pPr>
                <a:defRPr>
                  <a:latin typeface="+mj-lt"/>
                  <a:ea typeface="+mj-ea"/>
                  <a:cs typeface="+mj-cs"/>
                </a:defRPr>
              </a:lvl1pPr>
              <a:lvl2pPr>
                <a:defRPr>
                  <a:latin typeface="+mj-lt"/>
                  <a:ea typeface="+mj-ea"/>
                  <a:cs typeface="+mj-cs"/>
                </a:defRPr>
              </a:lvl2pPr>
              <a:lvl3pPr>
                <a:defRPr>
                  <a:latin typeface="+mj-lt"/>
                  <a:ea typeface="+mj-ea"/>
                  <a:cs typeface="+mj-cs"/>
                </a:defRPr>
              </a:lvl3pPr>
              <a:lvl4pPr>
                <a:defRPr>
                  <a:latin typeface="+mj-lt"/>
                  <a:ea typeface="+mj-ea"/>
                  <a:cs typeface="+mj-cs"/>
                </a:defRPr>
              </a:lvl4pPr>
              <a:lvl5pPr>
                <a:defRPr>
                  <a:latin typeface="+mj-lt"/>
                  <a:ea typeface="+mj-ea"/>
                  <a:cs typeface="+mj-cs"/>
                </a:defRPr>
              </a:lvl5pPr>
              <a:lvl6pPr>
                <a:defRPr>
                  <a:latin typeface="+mj-lt"/>
                  <a:ea typeface="+mj-ea"/>
                  <a:cs typeface="+mj-cs"/>
                </a:defRPr>
              </a:lvl6pPr>
              <a:lvl7pPr>
                <a:defRPr>
                  <a:latin typeface="+mj-lt"/>
                  <a:ea typeface="+mj-ea"/>
                  <a:cs typeface="+mj-cs"/>
                </a:defRPr>
              </a:lvl7pPr>
              <a:lvl8pPr>
                <a:defRPr>
                  <a:latin typeface="+mj-lt"/>
                  <a:ea typeface="+mj-ea"/>
                  <a:cs typeface="+mj-cs"/>
                </a:defRPr>
              </a:lvl8pPr>
              <a:lvl9pPr>
                <a:defRPr>
                  <a:latin typeface="+mj-lt"/>
                  <a:ea typeface="+mj-ea"/>
                  <a:cs typeface="+mj-cs"/>
                </a:defRPr>
              </a:lvl9pPr>
            </a:lstStyle>
            <a:p>
              <a:pPr marL="12700" marR="5080" indent="85090" algn="ctr">
                <a:lnSpc>
                  <a:spcPct val="150000"/>
                </a:lnSpc>
              </a:pPr>
              <a:r>
                <a:rPr sz="2000" dirty="0">
                  <a:latin typeface="Arial" panose="020B0604020202020204" pitchFamily="34" charset="0"/>
                  <a:cs typeface="Arial" panose="020B0604020202020204" pitchFamily="34" charset="0"/>
                </a:rPr>
                <a:t>NBCHE NOCR PENHO</a:t>
              </a:r>
              <a:endParaRPr lang="en-US" sz="2000" dirty="0">
                <a:latin typeface="Arial" panose="020B0604020202020204" pitchFamily="34" charset="0"/>
                <a:cs typeface="Arial" panose="020B0604020202020204" pitchFamily="34" charset="0"/>
              </a:endParaRPr>
            </a:p>
            <a:p>
              <a:pPr marL="12700" marR="5080" indent="85090" algn="ctr">
                <a:lnSpc>
                  <a:spcPct val="150000"/>
                </a:lnSpc>
              </a:pPr>
              <a:r>
                <a:rPr sz="2000" dirty="0">
                  <a:latin typeface="Arial" panose="020B0604020202020204" pitchFamily="34" charset="0"/>
                  <a:cs typeface="Arial" panose="020B0604020202020204" pitchFamily="34" charset="0"/>
                </a:rPr>
                <a:t>BSHU CCLEY</a:t>
              </a:r>
            </a:p>
          </p:txBody>
        </p:sp>
        <p:sp>
          <p:nvSpPr>
            <p:cNvPr id="6" name="object 5">
              <a:extLst>
                <a:ext uri="{FF2B5EF4-FFF2-40B4-BE49-F238E27FC236}">
                  <a16:creationId xmlns:a16="http://schemas.microsoft.com/office/drawing/2014/main" xmlns="" id="{5282FD31-018A-3A4F-B5E1-D85948386152}"/>
                </a:ext>
              </a:extLst>
            </p:cNvPr>
            <p:cNvSpPr txBox="1"/>
            <p:nvPr/>
          </p:nvSpPr>
          <p:spPr>
            <a:xfrm>
              <a:off x="6631696" y="2799289"/>
              <a:ext cx="1570355" cy="2251257"/>
            </a:xfrm>
            <a:prstGeom prst="rect">
              <a:avLst/>
            </a:prstGeom>
          </p:spPr>
          <p:style>
            <a:lnRef idx="0">
              <a:scrgbClr r="0" g="0" b="0"/>
            </a:lnRef>
            <a:fillRef idx="0">
              <a:scrgbClr r="0" g="0" b="0"/>
            </a:fillRef>
            <a:effectRef idx="0">
              <a:scrgbClr r="0" g="0" b="0"/>
            </a:effectRef>
            <a:fontRef idx="major"/>
          </p:style>
          <p:txBody>
            <a:bodyPr vert="horz" wrap="square" lIns="0" tIns="0" rIns="0" bIns="0" rtlCol="0">
              <a:spAutoFit/>
            </a:bodyPr>
            <a:lstStyle>
              <a:lvl1pPr>
                <a:defRPr>
                  <a:latin typeface="+mj-lt"/>
                  <a:ea typeface="+mj-ea"/>
                  <a:cs typeface="+mj-cs"/>
                </a:defRPr>
              </a:lvl1pPr>
              <a:lvl2pPr>
                <a:defRPr>
                  <a:latin typeface="+mj-lt"/>
                  <a:ea typeface="+mj-ea"/>
                  <a:cs typeface="+mj-cs"/>
                </a:defRPr>
              </a:lvl2pPr>
              <a:lvl3pPr>
                <a:defRPr>
                  <a:latin typeface="+mj-lt"/>
                  <a:ea typeface="+mj-ea"/>
                  <a:cs typeface="+mj-cs"/>
                </a:defRPr>
              </a:lvl3pPr>
              <a:lvl4pPr>
                <a:defRPr>
                  <a:latin typeface="+mj-lt"/>
                  <a:ea typeface="+mj-ea"/>
                  <a:cs typeface="+mj-cs"/>
                </a:defRPr>
              </a:lvl4pPr>
              <a:lvl5pPr>
                <a:defRPr>
                  <a:latin typeface="+mj-lt"/>
                  <a:ea typeface="+mj-ea"/>
                  <a:cs typeface="+mj-cs"/>
                </a:defRPr>
              </a:lvl5pPr>
              <a:lvl6pPr>
                <a:defRPr>
                  <a:latin typeface="+mj-lt"/>
                  <a:ea typeface="+mj-ea"/>
                  <a:cs typeface="+mj-cs"/>
                </a:defRPr>
              </a:lvl6pPr>
              <a:lvl7pPr>
                <a:defRPr>
                  <a:latin typeface="+mj-lt"/>
                  <a:ea typeface="+mj-ea"/>
                  <a:cs typeface="+mj-cs"/>
                </a:defRPr>
              </a:lvl7pPr>
              <a:lvl8pPr>
                <a:defRPr>
                  <a:latin typeface="+mj-lt"/>
                  <a:ea typeface="+mj-ea"/>
                  <a:cs typeface="+mj-cs"/>
                </a:defRPr>
              </a:lvl8pPr>
              <a:lvl9pPr>
                <a:defRPr>
                  <a:latin typeface="+mj-lt"/>
                  <a:ea typeface="+mj-ea"/>
                  <a:cs typeface="+mj-cs"/>
                </a:defRPr>
              </a:lvl9pPr>
            </a:lstStyle>
            <a:p>
              <a:pPr marL="12700" marR="5080" indent="-163830" algn="ctr">
                <a:lnSpc>
                  <a:spcPct val="150000"/>
                </a:lnSpc>
              </a:pPr>
              <a:r>
                <a:rPr sz="2000" dirty="0">
                  <a:latin typeface="Arial" panose="020B0604020202020204" pitchFamily="34" charset="0"/>
                  <a:cs typeface="Arial" panose="020B0604020202020204" pitchFamily="34" charset="0"/>
                </a:rPr>
                <a:t>SENTIN SPARPEN LURAJON BATLE EPICRUT</a:t>
              </a:r>
            </a:p>
          </p:txBody>
        </p:sp>
      </p:grpSp>
    </p:spTree>
    <p:extLst>
      <p:ext uri="{BB962C8B-B14F-4D97-AF65-F5344CB8AC3E}">
        <p14:creationId xmlns:p14="http://schemas.microsoft.com/office/powerpoint/2010/main" val="439551429"/>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PLAYERLOGOHEIGHT" val="140"/>
  <p:tag name="PLAYERLOGOWIDTH" val="233"/>
  <p:tag name="LMS_PUBLISH" val="No"/>
  <p:tag name="ARTICULATE_TEMPLATE" val="eLearning"/>
  <p:tag name="ARTICULATE_TEMPLATE_GUID" val="a1fdf926-7bdf-43cc-8381-83bd9cb77f11"/>
  <p:tag name="ARTICULATE_LOGO" val="(None selected)"/>
  <p:tag name="ARTICULATE_PRESENTER" val="(None selected)"/>
  <p:tag name="ARTICULATE_PRESENTER_GUID" val="9869030842"/>
  <p:tag name="PRESENTER_PREVIEW_MODE_REFRESH" val="0"/>
  <p:tag name="PRESENTER_PREVIEW_MODE" val="0"/>
  <p:tag name="ARTICULATE_PROJECT_CHECK" val="0"/>
  <p:tag name="ARTICULATE_REFERENCE_COUNT" val="0"/>
  <p:tag name="ARTICULATE_PLAYER_GLOSSARY_XML" val="&lt;?xml version=&quot;1.0&quot; encoding=&quot;utf-16&quot;?&gt;&lt;glossary xmlns:xsi=&quot;http://www.w3.org/2001/XMLSchema-instance&quot; xmlns:xsd=&quot;http://www.w3.org/2001/XMLSchema&quot;&gt;&lt;terms /&gt;&lt;/glossary&gt;"/>
  <p:tag name="TAG_BACKING_FORM_KEY" val="459592-\\vmware-host\shared folders\mediainnovationteam on my mac\_courses\ined\inedpilot\usf_branded_templates\usf-biology\presentation_layouts\biology_template.potx"/>
  <p:tag name="ARTICULATE_PRESENTER_VERSION" val="7"/>
  <p:tag name="ARTICULATE_USED_PAGE_ORIENTATION" val="1"/>
  <p:tag name="ARTICULATE_USED_PAGE_SIZE" val="1"/>
  <p:tag name="ARTICULATE_SLIDE_THUMBNAIL_REFRESH" val="1"/>
  <p:tag name="ARTICULATE_PROJECT_OPEN" val="0"/>
  <p:tag name="ARTICULATE_SLIDE_COUNT" val="3"/>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egi6936_ppt_template">
  <a:themeElements>
    <a:clrScheme name="art_theme_colors">
      <a:dk1>
        <a:srgbClr val="333333"/>
      </a:dk1>
      <a:lt1>
        <a:srgbClr val="F6F6F4"/>
      </a:lt1>
      <a:dk2>
        <a:srgbClr val="493249"/>
      </a:dk2>
      <a:lt2>
        <a:srgbClr val="E3C048"/>
      </a:lt2>
      <a:accent1>
        <a:srgbClr val="856183"/>
      </a:accent1>
      <a:accent2>
        <a:srgbClr val="9CCB3B"/>
      </a:accent2>
      <a:accent3>
        <a:srgbClr val="DBE120"/>
      </a:accent3>
      <a:accent4>
        <a:srgbClr val="529CA9"/>
      </a:accent4>
      <a:accent5>
        <a:srgbClr val="EC704C"/>
      </a:accent5>
      <a:accent6>
        <a:srgbClr val="B5193D"/>
      </a:accent6>
      <a:hlink>
        <a:srgbClr val="0000FF"/>
      </a:hlink>
      <a:folHlink>
        <a:srgbClr val="800080"/>
      </a:folHlink>
    </a:clrScheme>
    <a:fontScheme name="egi6936_fonts">
      <a:majorFont>
        <a:latin typeface="Century Gothic"/>
        <a:ea typeface=""/>
        <a:cs typeface=""/>
      </a:majorFont>
      <a:minorFont>
        <a:latin typeface="Century Gothic"/>
        <a:ea typeface=""/>
        <a:cs typeface=""/>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The_Arts_basic" id="{3DB69BE1-1081-40F8-89A3-776E364D9BBD}" vid="{1C3ABEEF-719A-4AD9-BD9C-4302E851DFC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arts_opt2_template</Template>
  <TotalTime>749</TotalTime>
  <Words>1036</Words>
  <Application>Microsoft Macintosh PowerPoint</Application>
  <PresentationFormat>Widescreen</PresentationFormat>
  <Paragraphs>138</Paragraphs>
  <Slides>21</Slides>
  <Notes>18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21</vt:i4>
      </vt:variant>
    </vt:vector>
  </HeadingPairs>
  <TitlesOfParts>
    <vt:vector size="27" baseType="lpstr">
      <vt:lpstr>Calibri</vt:lpstr>
      <vt:lpstr>Century Gothic</vt:lpstr>
      <vt:lpstr>Open Sans</vt:lpstr>
      <vt:lpstr>Wingdings</vt:lpstr>
      <vt:lpstr>Arial</vt:lpstr>
      <vt:lpstr>egi6936_ppt_template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15.0038</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Kelly, Wei</dc:creator>
  <cp:lastModifiedBy>Ozdemir, Ozgur</cp:lastModifiedBy>
  <cp:revision>135</cp:revision>
  <dcterms:created xsi:type="dcterms:W3CDTF">2016-01-21T17:08:20Z</dcterms:created>
  <dcterms:modified xsi:type="dcterms:W3CDTF">2018-03-21T19:13:26Z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UseProject">
    <vt:lpwstr>1</vt:lpwstr>
  </property>
  <property fmtid="{D5CDD505-2E9C-101B-9397-08002B2CF9AE}" pid="3" name="ArticulatePath">
    <vt:lpwstr>e-learning_blank_template</vt:lpwstr>
  </property>
  <property fmtid="{D5CDD505-2E9C-101B-9397-08002B2CF9AE}" pid="4" name="ArticulateProjectVersion">
    <vt:lpwstr>7</vt:lpwstr>
  </property>
  <property fmtid="{D5CDD505-2E9C-101B-9397-08002B2CF9AE}" pid="5" name="ArticulateGUID">
    <vt:lpwstr>B7D8FA9A-88B8-4F5A-9A5D-7E4C1614F0B8</vt:lpwstr>
  </property>
  <property fmtid="{D5CDD505-2E9C-101B-9397-08002B2CF9AE}" pid="6" name="ArticulateProjectFull">
    <vt:lpwstr>\\vmware-host\Shared Folders\mediainnovationteam On My Mac\_courses\InEd\InEdPilot\usf_branded_templates\USF-Biology\presentation_layouts\biology_template.ppta</vt:lpwstr>
  </property>
</Properties>
</file>