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media/image5.jpg" ContentType="image/jpg"/>
  <Override PartName="/ppt/notesSlides/notesSlide5.xml" ContentType="application/vnd.openxmlformats-officedocument.presentationml.notesSlide+xml"/>
  <Override PartName="/ppt/media/image6.jpg" ContentType="image/jpg"/>
  <Override PartName="/ppt/media/image7.jpg" ContentType="image/jpg"/>
  <Override PartName="/ppt/media/image8.jpg" ContentType="image/jpg"/>
  <Override PartName="/ppt/media/image9.jpg" ContentType="image/jpg"/>
  <Override PartName="/ppt/notesSlides/notesSlide6.xml" ContentType="application/vnd.openxmlformats-officedocument.presentationml.notesSlide+xml"/>
  <Override PartName="/ppt/media/image10.jpg" ContentType="image/jpg"/>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89" r:id="rId2"/>
    <p:sldId id="256" r:id="rId3"/>
    <p:sldId id="322" r:id="rId4"/>
    <p:sldId id="323" r:id="rId5"/>
    <p:sldId id="324" r:id="rId6"/>
    <p:sldId id="325" r:id="rId7"/>
    <p:sldId id="321" r:id="rId8"/>
    <p:sldId id="296" r:id="rId9"/>
    <p:sldId id="314" r:id="rId10"/>
    <p:sldId id="315" r:id="rId11"/>
    <p:sldId id="326" r:id="rId12"/>
    <p:sldId id="327" r:id="rId13"/>
    <p:sldId id="267" r:id="rId14"/>
  </p:sldIdLst>
  <p:sldSz cx="12192000" cy="6858000"/>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AF7"/>
    <a:srgbClr val="232F3F"/>
    <a:srgbClr val="54BDA3"/>
    <a:srgbClr val="FFFFFF"/>
    <a:srgbClr val="293749"/>
    <a:srgbClr val="D9B042"/>
    <a:srgbClr val="323334"/>
    <a:srgbClr val="DBB336"/>
    <a:srgbClr val="293648"/>
    <a:srgbClr val="D2DF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79" autoAdjust="0"/>
    <p:restoredTop sz="77871" autoAdjust="0"/>
  </p:normalViewPr>
  <p:slideViewPr>
    <p:cSldViewPr snapToGrid="0">
      <p:cViewPr varScale="1">
        <p:scale>
          <a:sx n="107" d="100"/>
          <a:sy n="107" d="100"/>
        </p:scale>
        <p:origin x="176" y="64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41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tags" Target="tags/tag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F719B-F475-480E-B538-5B8C43560A82}" type="datetimeFigureOut">
              <a:rPr lang="en-US" smtClean="0"/>
              <a:t>3/21/18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B42A14-DC5F-4CFD-B1CC-C39BFA668166}" type="slidenum">
              <a:rPr lang="en-US" smtClean="0"/>
              <a:t>‹#›</a:t>
            </a:fld>
            <a:endParaRPr lang="en-US"/>
          </a:p>
        </p:txBody>
      </p:sp>
    </p:spTree>
    <p:extLst>
      <p:ext uri="{BB962C8B-B14F-4D97-AF65-F5344CB8AC3E}">
        <p14:creationId xmlns:p14="http://schemas.microsoft.com/office/powerpoint/2010/main" val="3568010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5105A7-C230-4FBB-8DCE-F34BFD16411D}" type="datetimeFigureOut">
              <a:rPr lang="en-US" smtClean="0"/>
              <a:t>3/21/18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C6DC9D-B8F8-4B1B-8451-EEF99A8DF844}" type="slidenum">
              <a:rPr lang="en-US" smtClean="0"/>
              <a:t>‹#›</a:t>
            </a:fld>
            <a:endParaRPr lang="en-US"/>
          </a:p>
        </p:txBody>
      </p:sp>
    </p:spTree>
    <p:extLst>
      <p:ext uri="{BB962C8B-B14F-4D97-AF65-F5344CB8AC3E}">
        <p14:creationId xmlns:p14="http://schemas.microsoft.com/office/powerpoint/2010/main" val="1718158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a:t>
            </a:fld>
            <a:endParaRPr lang="en-US"/>
          </a:p>
        </p:txBody>
      </p:sp>
    </p:spTree>
    <p:extLst>
      <p:ext uri="{BB962C8B-B14F-4D97-AF65-F5344CB8AC3E}">
        <p14:creationId xmlns:p14="http://schemas.microsoft.com/office/powerpoint/2010/main" val="230157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11</a:t>
            </a:fld>
            <a:endParaRPr lang="en-US"/>
          </a:p>
        </p:txBody>
      </p:sp>
    </p:spTree>
    <p:extLst>
      <p:ext uri="{BB962C8B-B14F-4D97-AF65-F5344CB8AC3E}">
        <p14:creationId xmlns:p14="http://schemas.microsoft.com/office/powerpoint/2010/main" val="1015756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12</a:t>
            </a:fld>
            <a:endParaRPr lang="en-US"/>
          </a:p>
        </p:txBody>
      </p:sp>
    </p:spTree>
    <p:extLst>
      <p:ext uri="{BB962C8B-B14F-4D97-AF65-F5344CB8AC3E}">
        <p14:creationId xmlns:p14="http://schemas.microsoft.com/office/powerpoint/2010/main" val="2178735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this section of the course, we have seen over and over again that memory fails us. Indeed, it fails us in systematic and therefore predictable ways.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On the other hand, memory often seems to be highly accurate, especially for events that evoke powerful emotion, as the Scientific American Frontiers episode showed. But are these memories really more accurate?</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2</a:t>
            </a:fld>
            <a:endParaRPr lang="en-US"/>
          </a:p>
        </p:txBody>
      </p:sp>
    </p:spTree>
    <p:extLst>
      <p:ext uri="{BB962C8B-B14F-4D97-AF65-F5344CB8AC3E}">
        <p14:creationId xmlns:p14="http://schemas.microsoft.com/office/powerpoint/2010/main" val="1619375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Almost every American born before 1990 remembers what occurred on 9/11/2001. I recall stopping at gas station to buy some cigarettes on my way to the lab, and there being a TV on behind the counter with images of something that looked like a volcano erupting.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 paid little more attention to this until I got to the Psychology building and saw TV set had wheeled in the main office and the internet was virtually shutdown.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Memories such as these are often referred to as Flashbulb Memories.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 also remember where I was when the space shuttle Challenger exploded in 1986. I was an undergraduate at the University of Illinois, and I had decided to skip class and instead to go to Doc J’s for a hot dog across the street from the Psychology Building.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 remember watching a TV in the corner of the room as the launch took place and thinking to myself “that doesn’t usually happen”.</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3</a:t>
            </a:fld>
            <a:endParaRPr lang="en-US"/>
          </a:p>
        </p:txBody>
      </p:sp>
    </p:spTree>
    <p:extLst>
      <p:ext uri="{BB962C8B-B14F-4D97-AF65-F5344CB8AC3E}">
        <p14:creationId xmlns:p14="http://schemas.microsoft.com/office/powerpoint/2010/main" val="3955238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people from my mother’s generation have vivid memories of where they were when they learned of JFK being assassinated.</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4</a:t>
            </a:fld>
            <a:endParaRPr lang="en-US"/>
          </a:p>
        </p:txBody>
      </p:sp>
    </p:spTree>
    <p:extLst>
      <p:ext uri="{BB962C8B-B14F-4D97-AF65-F5344CB8AC3E}">
        <p14:creationId xmlns:p14="http://schemas.microsoft.com/office/powerpoint/2010/main" val="2558586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 will also never forget where I was when USF beat West Virginia a few seasons ago.</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5</a:t>
            </a:fld>
            <a:endParaRPr lang="en-US"/>
          </a:p>
        </p:txBody>
      </p:sp>
    </p:spTree>
    <p:extLst>
      <p:ext uri="{BB962C8B-B14F-4D97-AF65-F5344CB8AC3E}">
        <p14:creationId xmlns:p14="http://schemas.microsoft.com/office/powerpoint/2010/main" val="3792469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Events that evoke strong emotions seem to be remembered more accurately than everyday events.  The idea behind a flashbulb memory being that events are remembered so well, it as if a flash bulb went off and took a photograph of the event as it occurred.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implies that flashbulb memories should be highly accurate and very resistant to fading.  It turns out, however, that these flashbulb memories are just as susceptible to error as other memories.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Here are the results of study conducted by </a:t>
            </a:r>
            <a:r>
              <a:rPr lang="en-US" sz="1200" kern="1200" dirty="0" err="1">
                <a:solidFill>
                  <a:schemeClr val="tx1"/>
                </a:solidFill>
                <a:effectLst/>
                <a:latin typeface="+mn-lt"/>
                <a:ea typeface="+mn-ea"/>
                <a:cs typeface="+mn-cs"/>
              </a:rPr>
              <a:t>Talarico</a:t>
            </a:r>
            <a:r>
              <a:rPr lang="en-US" sz="1200" kern="1200" dirty="0">
                <a:solidFill>
                  <a:schemeClr val="tx1"/>
                </a:solidFill>
                <a:effectLst/>
                <a:latin typeface="+mn-lt"/>
                <a:ea typeface="+mn-ea"/>
                <a:cs typeface="+mn-cs"/>
              </a:rPr>
              <a:t> and Rubin just after 9/11. The study compares the memories of everyday things to those of what happened on 9/11. As you can see there is virtually no difference in the number of details that are recalled. </a:t>
            </a: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Thus</a:t>
            </a:r>
            <a:r>
              <a:rPr lang="en-US" sz="1200" kern="1200" dirty="0">
                <a:solidFill>
                  <a:schemeClr val="tx1"/>
                </a:solidFill>
                <a:effectLst/>
                <a:latin typeface="+mn-lt"/>
                <a:ea typeface="+mn-ea"/>
                <a:cs typeface="+mn-cs"/>
              </a:rPr>
              <a:t>, it appears that flashbulb memories are no more vivid than everyday memories. Moreover, both memories are forgotten at about the same rate.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What does differentiate flashbulb and everyday memories is the confidence that we have in them. People are much more confident in the accuracy of flashbulb memories than everyday memories.</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6</a:t>
            </a:fld>
            <a:endParaRPr lang="en-US"/>
          </a:p>
        </p:txBody>
      </p:sp>
    </p:spTree>
    <p:extLst>
      <p:ext uri="{BB962C8B-B14F-4D97-AF65-F5344CB8AC3E}">
        <p14:creationId xmlns:p14="http://schemas.microsoft.com/office/powerpoint/2010/main" val="3196206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7</a:t>
            </a:fld>
            <a:endParaRPr lang="en-US"/>
          </a:p>
        </p:txBody>
      </p:sp>
    </p:spTree>
    <p:extLst>
      <p:ext uri="{BB962C8B-B14F-4D97-AF65-F5344CB8AC3E}">
        <p14:creationId xmlns:p14="http://schemas.microsoft.com/office/powerpoint/2010/main" val="2220205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8</a:t>
            </a:fld>
            <a:endParaRPr lang="en-US"/>
          </a:p>
        </p:txBody>
      </p:sp>
    </p:spTree>
    <p:extLst>
      <p:ext uri="{BB962C8B-B14F-4D97-AF65-F5344CB8AC3E}">
        <p14:creationId xmlns:p14="http://schemas.microsoft.com/office/powerpoint/2010/main" val="1112214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9</a:t>
            </a:fld>
            <a:endParaRPr lang="en-US"/>
          </a:p>
        </p:txBody>
      </p:sp>
    </p:spTree>
    <p:extLst>
      <p:ext uri="{BB962C8B-B14F-4D97-AF65-F5344CB8AC3E}">
        <p14:creationId xmlns:p14="http://schemas.microsoft.com/office/powerpoint/2010/main" val="2003419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slideMaster" Target="../slideMasters/slideMaster1.xml"/><Relationship Id="rId3" Type="http://schemas.openxmlformats.org/officeDocument/2006/relationships/image" Target="../media/image3.jpg"/></Relationships>
</file>

<file path=ppt/slideLayouts/_rels/slideLayout11.xml.rels><?xml version="1.0" encoding="UTF-8" standalone="yes"?>
<Relationships xmlns="http://schemas.openxmlformats.org/package/2006/relationships"><Relationship Id="rId1" Type="http://schemas.openxmlformats.org/officeDocument/2006/relationships/tags" Target="../tags/tag13.xml"/><Relationship Id="rId2" Type="http://schemas.openxmlformats.org/officeDocument/2006/relationships/slideMaster" Target="../slideMasters/slideMaster1.xml"/><Relationship Id="rId3" Type="http://schemas.openxmlformats.org/officeDocument/2006/relationships/image" Target="../media/image3.jpg"/></Relationships>
</file>

<file path=ppt/slideLayouts/_rels/slideLayout12.xml.rels><?xml version="1.0" encoding="UTF-8" standalone="yes"?>
<Relationships xmlns="http://schemas.openxmlformats.org/package/2006/relationships"><Relationship Id="rId1" Type="http://schemas.openxmlformats.org/officeDocument/2006/relationships/tags" Target="../tags/tag14.xml"/><Relationship Id="rId2" Type="http://schemas.openxmlformats.org/officeDocument/2006/relationships/slideMaster" Target="../slideMasters/slideMaster1.xml"/><Relationship Id="rId3" Type="http://schemas.openxmlformats.org/officeDocument/2006/relationships/image" Target="../media/image3.jpg"/></Relationships>
</file>

<file path=ppt/slideLayouts/_rels/slideLayout13.xml.rels><?xml version="1.0" encoding="UTF-8" standalone="yes"?>
<Relationships xmlns="http://schemas.openxmlformats.org/package/2006/relationships"><Relationship Id="rId1" Type="http://schemas.openxmlformats.org/officeDocument/2006/relationships/tags" Target="../tags/tag15.xml"/><Relationship Id="rId2" Type="http://schemas.openxmlformats.org/officeDocument/2006/relationships/slideMaster" Target="../slideMasters/slideMaster1.xml"/><Relationship Id="rId3" Type="http://schemas.openxmlformats.org/officeDocument/2006/relationships/image" Target="NULL"/></Relationships>
</file>

<file path=ppt/slideLayouts/_rels/slideLayout14.xml.rels><?xml version="1.0" encoding="UTF-8" standalone="yes"?>
<Relationships xmlns="http://schemas.openxmlformats.org/package/2006/relationships"><Relationship Id="rId1" Type="http://schemas.openxmlformats.org/officeDocument/2006/relationships/tags" Target="../tags/tag16.xml"/><Relationship Id="rId2" Type="http://schemas.openxmlformats.org/officeDocument/2006/relationships/slideMaster" Target="../slideMasters/slideMaster1.xml"/><Relationship Id="rId3" Type="http://schemas.openxmlformats.org/officeDocument/2006/relationships/image" Target="../media/image3.jpg"/></Relationships>
</file>

<file path=ppt/slideLayouts/_rels/slideLayout15.xml.rels><?xml version="1.0" encoding="UTF-8" standalone="yes"?>
<Relationships xmlns="http://schemas.openxmlformats.org/package/2006/relationships"><Relationship Id="rId1" Type="http://schemas.openxmlformats.org/officeDocument/2006/relationships/tags" Target="../tags/tag17.xml"/><Relationship Id="rId2" Type="http://schemas.openxmlformats.org/officeDocument/2006/relationships/slideMaster" Target="../slideMasters/slideMaster1.xml"/><Relationship Id="rId3" Type="http://schemas.openxmlformats.org/officeDocument/2006/relationships/image" Target="NULL"/></Relationships>
</file>

<file path=ppt/slideLayouts/_rels/slideLayout16.xml.rels><?xml version="1.0" encoding="UTF-8" standalone="yes"?>
<Relationships xmlns="http://schemas.openxmlformats.org/package/2006/relationships"><Relationship Id="rId1" Type="http://schemas.openxmlformats.org/officeDocument/2006/relationships/tags" Target="../tags/tag18.xml"/><Relationship Id="rId2" Type="http://schemas.openxmlformats.org/officeDocument/2006/relationships/slideMaster" Target="../slideMasters/slideMaster1.xml"/><Relationship Id="rId3" Type="http://schemas.openxmlformats.org/officeDocument/2006/relationships/image" Target="NULL"/></Relationships>
</file>

<file path=ppt/slideLayouts/_rels/slideLayout17.xml.rels><?xml version="1.0" encoding="UTF-8" standalone="yes"?>
<Relationships xmlns="http://schemas.openxmlformats.org/package/2006/relationships"><Relationship Id="rId1" Type="http://schemas.openxmlformats.org/officeDocument/2006/relationships/tags" Target="../tags/tag19.xml"/><Relationship Id="rId2" Type="http://schemas.openxmlformats.org/officeDocument/2006/relationships/slideMaster" Target="../slideMasters/slideMaster1.xml"/><Relationship Id="rId3" Type="http://schemas.openxmlformats.org/officeDocument/2006/relationships/image" Target="../media/image3.jpg"/></Relationships>
</file>

<file path=ppt/slideLayouts/_rels/slideLayout18.xml.rels><?xml version="1.0" encoding="UTF-8" standalone="yes"?>
<Relationships xmlns="http://schemas.openxmlformats.org/package/2006/relationships"><Relationship Id="rId1" Type="http://schemas.openxmlformats.org/officeDocument/2006/relationships/tags" Target="../tags/tag20.xml"/><Relationship Id="rId2" Type="http://schemas.openxmlformats.org/officeDocument/2006/relationships/slideMaster" Target="../slideMasters/slideMaster1.xml"/><Relationship Id="rId3" Type="http://schemas.openxmlformats.org/officeDocument/2006/relationships/image" Target="NULL"/></Relationships>
</file>

<file path=ppt/slideLayouts/_rels/slideLayout19.xml.rels><?xml version="1.0" encoding="UTF-8" standalone="yes"?>
<Relationships xmlns="http://schemas.openxmlformats.org/package/2006/relationships"><Relationship Id="rId1" Type="http://schemas.openxmlformats.org/officeDocument/2006/relationships/tags" Target="../tags/tag21.xml"/><Relationship Id="rId2" Type="http://schemas.openxmlformats.org/officeDocument/2006/relationships/slideMaster" Target="../slideMasters/slideMaster1.xml"/><Relationship Id="rId3" Type="http://schemas.openxmlformats.org/officeDocument/2006/relationships/image" Target="NULL"/></Relationships>
</file>

<file path=ppt/slideLayouts/_rels/slideLayout2.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tags" Target="../tags/tag22.xml"/><Relationship Id="rId2" Type="http://schemas.openxmlformats.org/officeDocument/2006/relationships/slideMaster" Target="../slideMasters/slideMaster1.xml"/><Relationship Id="rId3" Type="http://schemas.openxmlformats.org/officeDocument/2006/relationships/image" Target="../media/image4.jpg"/></Relationships>
</file>

<file path=ppt/slideLayouts/_rels/slideLayout3.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Master" Target="../slideMasters/slideMaster1.xml"/><Relationship Id="rId3"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Master" Target="../slideMasters/slideMaster1.xml"/><Relationship Id="rId3" Type="http://schemas.openxmlformats.org/officeDocument/2006/relationships/image" Target="../media/image2.jpg"/></Relationships>
</file>

<file path=ppt/slideLayouts/_rels/slideLayout5.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Master" Target="../slideMasters/slideMaster1.xml"/><Relationship Id="rId3" Type="http://schemas.openxmlformats.org/officeDocument/2006/relationships/image" Target="../media/image3.jpg"/></Relationships>
</file>

<file path=ppt/slideLayouts/_rels/slideLayout6.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Master" Target="../slideMasters/slideMaster1.xml"/><Relationship Id="rId3" Type="http://schemas.openxmlformats.org/officeDocument/2006/relationships/image" Target="NULL"/></Relationships>
</file>

<file path=ppt/slideLayouts/_rels/slideLayout7.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Master" Target="../slideMasters/slideMaster1.xml"/><Relationship Id="rId3" Type="http://schemas.openxmlformats.org/officeDocument/2006/relationships/image" Target="../media/image3.jpg"/></Relationships>
</file>

<file path=ppt/slideLayouts/_rels/slideLayout8.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Master" Target="../slideMasters/slideMaster1.xml"/><Relationship Id="rId3" Type="http://schemas.openxmlformats.org/officeDocument/2006/relationships/image" Target="../media/image3.jpg"/></Relationships>
</file>

<file path=ppt/slideLayouts/_rels/slideLayout9.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Master" Target="../slideMasters/slideMaster1.xml"/><Relationship Id="rId3" Type="http://schemas.openxmlformats.org/officeDocument/2006/relationships/image" Target="../media/image3.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Subheading">
    <p:bg>
      <p:bgPr>
        <a:solidFill>
          <a:srgbClr val="293749"/>
        </a:solidFill>
        <a:effectLst/>
      </p:bgPr>
    </p:bg>
    <p:spTree>
      <p:nvGrpSpPr>
        <p:cNvPr id="1" name=""/>
        <p:cNvGrpSpPr/>
        <p:nvPr/>
      </p:nvGrpSpPr>
      <p:grpSpPr>
        <a:xfrm>
          <a:off x="0" y="0"/>
          <a:ext cx="0" cy="0"/>
          <a:chOff x="0" y="0"/>
          <a:chExt cx="0" cy="0"/>
        </a:xfrm>
      </p:grpSpPr>
      <p:sp>
        <p:nvSpPr>
          <p:cNvPr id="3" name="subtitle"/>
          <p:cNvSpPr>
            <a:spLocks noGrp="1"/>
          </p:cNvSpPr>
          <p:nvPr>
            <p:ph type="body" idx="1" hasCustomPrompt="1"/>
          </p:nvPr>
        </p:nvSpPr>
        <p:spPr>
          <a:xfrm>
            <a:off x="863600" y="2604968"/>
            <a:ext cx="10464800" cy="685800"/>
          </a:xfrm>
          <a:prstGeom prst="rect">
            <a:avLst/>
          </a:prstGeom>
        </p:spPr>
        <p:txBody>
          <a:bodyPr anchor="ctr"/>
          <a:lstStyle>
            <a:lvl1pPr marL="0" indent="0" algn="ctr">
              <a:buNone/>
              <a:defRPr sz="2800" baseline="0">
                <a:solidFill>
                  <a:schemeClr val="bg1"/>
                </a:solidFill>
                <a:latin typeface="Arial" panose="020B0604020202020204" pitchFamily="34" charset="0"/>
                <a:ea typeface="Open Sans" panose="020B0606030504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Subheading</a:t>
            </a:r>
          </a:p>
        </p:txBody>
      </p:sp>
      <p:sp>
        <p:nvSpPr>
          <p:cNvPr id="7" name="heading"/>
          <p:cNvSpPr>
            <a:spLocks noGrp="1"/>
          </p:cNvSpPr>
          <p:nvPr>
            <p:ph type="body" sz="quarter" idx="11" hasCustomPrompt="1"/>
          </p:nvPr>
        </p:nvSpPr>
        <p:spPr>
          <a:xfrm>
            <a:off x="863600" y="1461968"/>
            <a:ext cx="10464800" cy="1143000"/>
          </a:xfrm>
          <a:prstGeom prst="rect">
            <a:avLst/>
          </a:prstGeom>
        </p:spPr>
        <p:txBody>
          <a:bodyPr anchor="b"/>
          <a:lstStyle>
            <a:lvl1pPr algn="ctr">
              <a:defRPr sz="4000" b="0">
                <a:solidFill>
                  <a:srgbClr val="DCB13B"/>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Heading</a:t>
            </a:r>
          </a:p>
        </p:txBody>
      </p:sp>
      <p:sp>
        <p:nvSpPr>
          <p:cNvPr id="8" name="Rectangle 7"/>
          <p:cNvSpPr/>
          <p:nvPr userDrawn="1"/>
        </p:nvSpPr>
        <p:spPr>
          <a:xfrm>
            <a:off x="0" y="3567792"/>
            <a:ext cx="12192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ustDataLst>
      <p:tags r:id="rId1"/>
    </p:custDataLst>
    <p:extLst>
      <p:ext uri="{BB962C8B-B14F-4D97-AF65-F5344CB8AC3E}">
        <p14:creationId xmlns:p14="http://schemas.microsoft.com/office/powerpoint/2010/main" val="988996921"/>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content"/>
          <p:cNvSpPr>
            <a:spLocks noGrp="1"/>
          </p:cNvSpPr>
          <p:nvPr>
            <p:ph idx="1"/>
          </p:nvPr>
        </p:nvSpPr>
        <p:spPr>
          <a:xfrm>
            <a:off x="5302102" y="1485900"/>
            <a:ext cx="6585097" cy="49911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a:t>Click to edit Master text styles</a:t>
            </a:r>
          </a:p>
          <a:p>
            <a:pPr lvl="1"/>
            <a:r>
              <a:rPr lang="en-US" altLang="zh-CN"/>
              <a:t>Second level</a:t>
            </a:r>
          </a:p>
        </p:txBody>
      </p:sp>
      <p:sp>
        <p:nvSpPr>
          <p:cNvPr id="10" name="Picture Placeholder 4"/>
          <p:cNvSpPr>
            <a:spLocks noGrp="1"/>
          </p:cNvSpPr>
          <p:nvPr>
            <p:ph type="pic" sz="quarter" idx="11"/>
          </p:nvPr>
        </p:nvSpPr>
        <p:spPr>
          <a:xfrm>
            <a:off x="394086" y="1535723"/>
            <a:ext cx="4455373" cy="4895097"/>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a:t>Drag picture to placeholder or click icon to add</a:t>
            </a:r>
            <a:endParaRPr lang="en-US"/>
          </a:p>
        </p:txBody>
      </p:sp>
      <p:sp>
        <p:nvSpPr>
          <p:cNvPr id="12"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lgn="l">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
        <p:nvSpPr>
          <p:cNvPr id="13" name="Content Placeholder 3"/>
          <p:cNvSpPr>
            <a:spLocks noGrp="1"/>
          </p:cNvSpPr>
          <p:nvPr>
            <p:ph sz="quarter" idx="13" hasCustomPrompt="1"/>
          </p:nvPr>
        </p:nvSpPr>
        <p:spPr>
          <a:xfrm>
            <a:off x="152400" y="920261"/>
            <a:ext cx="11887200" cy="381000"/>
          </a:xfrm>
          <a:prstGeom prst="rect">
            <a:avLst/>
          </a:prstGeom>
        </p:spPr>
        <p:txBody>
          <a:bodyPr vert="horz" lIns="91440" tIns="45720" rIns="91440" bIns="45720" rtlCol="0">
            <a:noAutofit/>
          </a:bodyPr>
          <a:lstStyle>
            <a:lvl1pPr algn="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slide subheading</a:t>
            </a:r>
          </a:p>
        </p:txBody>
      </p:sp>
    </p:spTree>
    <p:custDataLst>
      <p:tags r:id="rId1"/>
    </p:custDataLst>
    <p:extLst>
      <p:ext uri="{BB962C8B-B14F-4D97-AF65-F5344CB8AC3E}">
        <p14:creationId xmlns:p14="http://schemas.microsoft.com/office/powerpoint/2010/main" val="100098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ain Image-vide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3" name="Content Placeholder 2"/>
          <p:cNvSpPr>
            <a:spLocks noGrp="1"/>
          </p:cNvSpPr>
          <p:nvPr>
            <p:ph sz="quarter" idx="10" hasCustomPrompt="1"/>
          </p:nvPr>
        </p:nvSpPr>
        <p:spPr>
          <a:xfrm>
            <a:off x="406400" y="1209964"/>
            <a:ext cx="11391515" cy="422101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a:t>Video/picture</a:t>
            </a:r>
          </a:p>
        </p:txBody>
      </p:sp>
      <p:sp>
        <p:nvSpPr>
          <p:cNvPr id="8"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1369029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ain Image-video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8"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
        <p:nvSpPr>
          <p:cNvPr id="7" name="Content Placeholder 3"/>
          <p:cNvSpPr>
            <a:spLocks noGrp="1"/>
          </p:cNvSpPr>
          <p:nvPr>
            <p:ph sz="quarter" idx="13" hasCustomPrompt="1"/>
          </p:nvPr>
        </p:nvSpPr>
        <p:spPr>
          <a:xfrm>
            <a:off x="152400" y="931984"/>
            <a:ext cx="11887200"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slide subheading</a:t>
            </a:r>
          </a:p>
        </p:txBody>
      </p:sp>
      <p:sp>
        <p:nvSpPr>
          <p:cNvPr id="9" name="Content Placeholder 2"/>
          <p:cNvSpPr>
            <a:spLocks noGrp="1"/>
          </p:cNvSpPr>
          <p:nvPr>
            <p:ph sz="quarter" idx="10" hasCustomPrompt="1"/>
          </p:nvPr>
        </p:nvSpPr>
        <p:spPr>
          <a:xfrm>
            <a:off x="406400" y="1559168"/>
            <a:ext cx="11391515" cy="3871813"/>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a:t>Video/picture</a:t>
            </a:r>
          </a:p>
        </p:txBody>
      </p:sp>
    </p:spTree>
    <p:custDataLst>
      <p:tags r:id="rId1"/>
    </p:custDataLst>
    <p:extLst>
      <p:ext uri="{BB962C8B-B14F-4D97-AF65-F5344CB8AC3E}">
        <p14:creationId xmlns:p14="http://schemas.microsoft.com/office/powerpoint/2010/main" val="41680450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ain Image-video Center">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7" name="Content Placeholder 2"/>
          <p:cNvSpPr>
            <a:spLocks noGrp="1"/>
          </p:cNvSpPr>
          <p:nvPr>
            <p:ph sz="quarter" idx="10" hasCustomPrompt="1"/>
          </p:nvPr>
        </p:nvSpPr>
        <p:spPr>
          <a:xfrm>
            <a:off x="406400" y="563418"/>
            <a:ext cx="11391515" cy="4867564"/>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a:t>Video/picture</a:t>
            </a:r>
          </a:p>
        </p:txBody>
      </p:sp>
    </p:spTree>
    <p:custDataLst>
      <p:tags r:id="rId1"/>
    </p:custDataLst>
    <p:extLst>
      <p:ext uri="{BB962C8B-B14F-4D97-AF65-F5344CB8AC3E}">
        <p14:creationId xmlns:p14="http://schemas.microsoft.com/office/powerpoint/2010/main" val="42862729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1"/>
          <p:cNvSpPr>
            <a:spLocks noGrp="1"/>
          </p:cNvSpPr>
          <p:nvPr>
            <p:ph sz="half" idx="1" hasCustomPrompt="1"/>
          </p:nvPr>
        </p:nvSpPr>
        <p:spPr>
          <a:xfrm>
            <a:off x="265723" y="1087315"/>
            <a:ext cx="5576277"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Change title here</a:t>
            </a:r>
          </a:p>
          <a:p>
            <a:pPr lvl="0"/>
            <a:endParaRPr lang="en-US" dirty="0"/>
          </a:p>
        </p:txBody>
      </p:sp>
      <p:sp>
        <p:nvSpPr>
          <p:cNvPr id="6" name="Content 2"/>
          <p:cNvSpPr>
            <a:spLocks noGrp="1"/>
          </p:cNvSpPr>
          <p:nvPr>
            <p:ph sz="half" idx="12"/>
          </p:nvPr>
        </p:nvSpPr>
        <p:spPr>
          <a:xfrm>
            <a:off x="406400" y="1669312"/>
            <a:ext cx="5292651" cy="476150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7" name="Content 1"/>
          <p:cNvSpPr>
            <a:spLocks noGrp="1"/>
          </p:cNvSpPr>
          <p:nvPr>
            <p:ph sz="half" idx="13" hasCustomPrompt="1"/>
          </p:nvPr>
        </p:nvSpPr>
        <p:spPr>
          <a:xfrm>
            <a:off x="6350000" y="1087315"/>
            <a:ext cx="5560645"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Change title here</a:t>
            </a:r>
          </a:p>
          <a:p>
            <a:pPr lvl="0"/>
            <a:endParaRPr lang="en-US" dirty="0"/>
          </a:p>
        </p:txBody>
      </p:sp>
      <p:sp>
        <p:nvSpPr>
          <p:cNvPr id="10" name="Content 2"/>
          <p:cNvSpPr>
            <a:spLocks noGrp="1"/>
          </p:cNvSpPr>
          <p:nvPr>
            <p:ph sz="half" idx="14"/>
          </p:nvPr>
        </p:nvSpPr>
        <p:spPr>
          <a:xfrm>
            <a:off x="6492950" y="1669312"/>
            <a:ext cx="5304965" cy="476150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8" name="heading"/>
          <p:cNvSpPr>
            <a:spLocks noGrp="1"/>
          </p:cNvSpPr>
          <p:nvPr>
            <p:ph type="body" sz="quarter" idx="15"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22900939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Content 1"/>
          <p:cNvSpPr>
            <a:spLocks noGrp="1"/>
          </p:cNvSpPr>
          <p:nvPr>
            <p:ph sz="half" idx="1" hasCustomPrompt="1"/>
          </p:nvPr>
        </p:nvSpPr>
        <p:spPr>
          <a:xfrm>
            <a:off x="265723" y="477719"/>
            <a:ext cx="5576277"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Change title here</a:t>
            </a:r>
          </a:p>
          <a:p>
            <a:pPr lvl="0"/>
            <a:endParaRPr lang="en-US" dirty="0"/>
          </a:p>
        </p:txBody>
      </p:sp>
      <p:sp>
        <p:nvSpPr>
          <p:cNvPr id="8" name="Content 2"/>
          <p:cNvSpPr>
            <a:spLocks noGrp="1"/>
          </p:cNvSpPr>
          <p:nvPr>
            <p:ph sz="half" idx="12"/>
          </p:nvPr>
        </p:nvSpPr>
        <p:spPr>
          <a:xfrm>
            <a:off x="406400" y="1222744"/>
            <a:ext cx="5292651" cy="5254256"/>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11" name="Content 1"/>
          <p:cNvSpPr>
            <a:spLocks noGrp="1"/>
          </p:cNvSpPr>
          <p:nvPr>
            <p:ph sz="half" idx="13" hasCustomPrompt="1"/>
          </p:nvPr>
        </p:nvSpPr>
        <p:spPr>
          <a:xfrm>
            <a:off x="6350000" y="477719"/>
            <a:ext cx="5560645"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Change title here</a:t>
            </a:r>
          </a:p>
          <a:p>
            <a:pPr lvl="0"/>
            <a:endParaRPr lang="en-US" dirty="0"/>
          </a:p>
        </p:txBody>
      </p:sp>
      <p:sp>
        <p:nvSpPr>
          <p:cNvPr id="12" name="Content 2"/>
          <p:cNvSpPr>
            <a:spLocks noGrp="1"/>
          </p:cNvSpPr>
          <p:nvPr>
            <p:ph sz="half" idx="14"/>
          </p:nvPr>
        </p:nvSpPr>
        <p:spPr>
          <a:xfrm>
            <a:off x="6492950" y="1222744"/>
            <a:ext cx="5304965" cy="5254256"/>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a:t>Click to edit Master text styles</a:t>
            </a:r>
          </a:p>
        </p:txBody>
      </p:sp>
    </p:spTree>
    <p:custDataLst>
      <p:tags r:id="rId1"/>
    </p:custDataLst>
    <p:extLst>
      <p:ext uri="{BB962C8B-B14F-4D97-AF65-F5344CB8AC3E}">
        <p14:creationId xmlns:p14="http://schemas.microsoft.com/office/powerpoint/2010/main" val="2135028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nd slide">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339516" y="3194324"/>
            <a:ext cx="11488616" cy="461665"/>
          </a:xfrm>
          <a:prstGeom prst="rect">
            <a:avLst/>
          </a:prstGeom>
          <a:noFill/>
        </p:spPr>
        <p:txBody>
          <a:bodyPr wrap="square" rtlCol="0" anchor="ctr">
            <a:spAutoFit/>
          </a:bodyPr>
          <a:lstStyle/>
          <a:p>
            <a:pPr algn="ctr"/>
            <a:r>
              <a:rPr lang="en-US" sz="2400" b="1" dirty="0">
                <a:solidFill>
                  <a:srgbClr val="493249"/>
                </a:solidFill>
                <a:effectLst/>
                <a:latin typeface="Arial" panose="020B0604020202020204" pitchFamily="34" charset="0"/>
                <a:ea typeface="Open Sans" panose="020B0606030504020204" pitchFamily="34" charset="0"/>
                <a:cs typeface="Arial" panose="020B0604020202020204" pitchFamily="34" charset="0"/>
              </a:rPr>
              <a:t>You have reached the end of the presentation. </a:t>
            </a:r>
          </a:p>
        </p:txBody>
      </p:sp>
    </p:spTree>
    <p:custDataLst>
      <p:tags r:id="rId1"/>
    </p:custDataLst>
    <p:extLst>
      <p:ext uri="{BB962C8B-B14F-4D97-AF65-F5344CB8AC3E}">
        <p14:creationId xmlns:p14="http://schemas.microsoft.com/office/powerpoint/2010/main" val="37223345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8190739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5367812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Blank Main Title">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778418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in Title no Subheading">
    <p:bg>
      <p:bgPr>
        <a:solidFill>
          <a:srgbClr val="293749"/>
        </a:solidFill>
        <a:effectLst/>
      </p:bgPr>
    </p:bg>
    <p:spTree>
      <p:nvGrpSpPr>
        <p:cNvPr id="1" name=""/>
        <p:cNvGrpSpPr/>
        <p:nvPr/>
      </p:nvGrpSpPr>
      <p:grpSpPr>
        <a:xfrm>
          <a:off x="0" y="0"/>
          <a:ext cx="0" cy="0"/>
          <a:chOff x="0" y="0"/>
          <a:chExt cx="0" cy="0"/>
        </a:xfrm>
      </p:grpSpPr>
      <p:sp>
        <p:nvSpPr>
          <p:cNvPr id="7" name="heading"/>
          <p:cNvSpPr>
            <a:spLocks noGrp="1"/>
          </p:cNvSpPr>
          <p:nvPr>
            <p:ph type="body" sz="quarter" idx="11" hasCustomPrompt="1"/>
          </p:nvPr>
        </p:nvSpPr>
        <p:spPr>
          <a:xfrm>
            <a:off x="863600" y="1722218"/>
            <a:ext cx="10464800" cy="1143000"/>
          </a:xfrm>
          <a:prstGeom prst="rect">
            <a:avLst/>
          </a:prstGeom>
        </p:spPr>
        <p:txBody>
          <a:bodyPr anchor="b"/>
          <a:lstStyle>
            <a:lvl1pPr algn="ctr">
              <a:defRPr sz="4000" b="0">
                <a:solidFill>
                  <a:srgbClr val="DCB13B"/>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Heading</a:t>
            </a:r>
          </a:p>
        </p:txBody>
      </p:sp>
      <p:sp>
        <p:nvSpPr>
          <p:cNvPr id="8" name="Rectangle 7"/>
          <p:cNvSpPr/>
          <p:nvPr userDrawn="1"/>
        </p:nvSpPr>
        <p:spPr>
          <a:xfrm>
            <a:off x="0" y="3567792"/>
            <a:ext cx="12192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ustDataLst>
      <p:tags r:id="rId1"/>
    </p:custDataLst>
    <p:extLst>
      <p:ext uri="{BB962C8B-B14F-4D97-AF65-F5344CB8AC3E}">
        <p14:creationId xmlns:p14="http://schemas.microsoft.com/office/powerpoint/2010/main" val="3490567392"/>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End slide">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339516" y="3194324"/>
            <a:ext cx="11488616" cy="461665"/>
          </a:xfrm>
          <a:prstGeom prst="rect">
            <a:avLst/>
          </a:prstGeom>
          <a:noFill/>
        </p:spPr>
        <p:txBody>
          <a:bodyPr wrap="square" rtlCol="0" anchor="ctr">
            <a:spAutoFit/>
          </a:bodyPr>
          <a:lstStyle/>
          <a:p>
            <a:pPr algn="ctr"/>
            <a:r>
              <a:rPr lang="en-US" sz="2400" b="1" dirty="0">
                <a:solidFill>
                  <a:srgbClr val="493249"/>
                </a:solidFill>
                <a:effectLst/>
                <a:latin typeface="Arial" panose="020B0604020202020204" pitchFamily="34" charset="0"/>
                <a:ea typeface="Open Sans" panose="020B0606030504020204" pitchFamily="34" charset="0"/>
                <a:cs typeface="Arial" panose="020B0604020202020204" pitchFamily="34" charset="0"/>
              </a:rPr>
              <a:t>You have reached the end of the presentation. </a:t>
            </a:r>
          </a:p>
        </p:txBody>
      </p:sp>
    </p:spTree>
    <p:custDataLst>
      <p:tags r:id="rId1"/>
    </p:custDataLst>
    <p:extLst>
      <p:ext uri="{BB962C8B-B14F-4D97-AF65-F5344CB8AC3E}">
        <p14:creationId xmlns:p14="http://schemas.microsoft.com/office/powerpoint/2010/main" val="941632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Content">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0" hasCustomPrompt="1"/>
          </p:nvPr>
        </p:nvSpPr>
        <p:spPr>
          <a:xfrm>
            <a:off x="304800" y="1143000"/>
            <a:ext cx="11582400" cy="53340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a:t>Content</a:t>
            </a:r>
          </a:p>
        </p:txBody>
      </p:sp>
      <p:sp>
        <p:nvSpPr>
          <p:cNvPr id="7" name="heading"/>
          <p:cNvSpPr>
            <a:spLocks noGrp="1"/>
          </p:cNvSpPr>
          <p:nvPr>
            <p:ph type="body" sz="quarter" idx="11" hasCustomPrompt="1"/>
          </p:nvPr>
        </p:nvSpPr>
        <p:spPr>
          <a:xfrm>
            <a:off x="152400" y="76200"/>
            <a:ext cx="11887200" cy="774405"/>
          </a:xfrm>
          <a:prstGeom prst="rect">
            <a:avLst/>
          </a:prstGeom>
        </p:spPr>
        <p:txBody>
          <a:bodyPr anchor="ctr"/>
          <a:lstStyle>
            <a:lvl1pPr algn="l">
              <a:spcBef>
                <a:spcPts val="0"/>
              </a:spcBef>
              <a:spcAft>
                <a:spcPts val="0"/>
              </a:spcAft>
              <a:defRPr sz="2800" b="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r>
              <a:rPr lang="en-US" dirty="0"/>
              <a:t>Click to edit Master Slide Heading</a:t>
            </a:r>
          </a:p>
        </p:txBody>
      </p:sp>
    </p:spTree>
    <p:custDataLst>
      <p:tags r:id="rId1"/>
    </p:custDataLst>
    <p:extLst>
      <p:ext uri="{BB962C8B-B14F-4D97-AF65-F5344CB8AC3E}">
        <p14:creationId xmlns:p14="http://schemas.microsoft.com/office/powerpoint/2010/main" val="3446315813"/>
      </p:ext>
    </p:extLst>
  </p:cSld>
  <p:clrMapOvr>
    <a:masterClrMapping/>
  </p:clrMapOvr>
  <p:extLst mod="1">
    <p:ext uri="{DCECCB84-F9BA-43D5-87BE-67443E8EF086}">
      <p15:sldGuideLst xmlns:p15="http://schemas.microsoft.com/office/powerpoint/2012/main">
        <p15:guide id="1" orient="horz" pos="211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Main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0" hasCustomPrompt="1"/>
          </p:nvPr>
        </p:nvSpPr>
        <p:spPr>
          <a:xfrm>
            <a:off x="304800" y="1143000"/>
            <a:ext cx="11582400" cy="53340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a:t>Content</a:t>
            </a:r>
          </a:p>
        </p:txBody>
      </p:sp>
      <p:sp>
        <p:nvSpPr>
          <p:cNvPr id="7" name="heading"/>
          <p:cNvSpPr>
            <a:spLocks noGrp="1"/>
          </p:cNvSpPr>
          <p:nvPr>
            <p:ph type="body" sz="quarter" idx="11" hasCustomPrompt="1"/>
          </p:nvPr>
        </p:nvSpPr>
        <p:spPr>
          <a:xfrm>
            <a:off x="152400" y="76200"/>
            <a:ext cx="11887200" cy="774405"/>
          </a:xfrm>
          <a:prstGeom prst="rect">
            <a:avLst/>
          </a:prstGeom>
        </p:spPr>
        <p:txBody>
          <a:bodyPr anchor="ctr"/>
          <a:lstStyle>
            <a:lvl1pPr algn="l">
              <a:spcBef>
                <a:spcPts val="0"/>
              </a:spcBef>
              <a:spcAft>
                <a:spcPts val="0"/>
              </a:spcAft>
              <a:defRPr sz="2800" b="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r>
              <a:rPr lang="en-US" dirty="0"/>
              <a:t>Click to edit Master Slide Heading</a:t>
            </a:r>
          </a:p>
        </p:txBody>
      </p:sp>
    </p:spTree>
    <p:custDataLst>
      <p:tags r:id="rId1"/>
    </p:custDataLst>
    <p:extLst>
      <p:ext uri="{BB962C8B-B14F-4D97-AF65-F5344CB8AC3E}">
        <p14:creationId xmlns:p14="http://schemas.microsoft.com/office/powerpoint/2010/main" val="2793470626"/>
      </p:ext>
    </p:extLst>
  </p:cSld>
  <p:clrMapOvr>
    <a:masterClrMapping/>
  </p:clrMapOvr>
  <p:extLst mod="1">
    <p:ext uri="{DCECCB84-F9BA-43D5-87BE-67443E8EF086}">
      <p15:sldGuideLst xmlns:p15="http://schemas.microsoft.com/office/powerpoint/2012/main">
        <p15:guide id="1" orient="horz" pos="211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in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0" hasCustomPrompt="1"/>
          </p:nvPr>
        </p:nvSpPr>
        <p:spPr>
          <a:xfrm>
            <a:off x="304800" y="1485900"/>
            <a:ext cx="11582400" cy="49911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a:t>Content</a:t>
            </a:r>
          </a:p>
        </p:txBody>
      </p:sp>
      <p:sp>
        <p:nvSpPr>
          <p:cNvPr id="4" name="Content Placeholder 3"/>
          <p:cNvSpPr>
            <a:spLocks noGrp="1"/>
          </p:cNvSpPr>
          <p:nvPr>
            <p:ph sz="quarter" idx="12" hasCustomPrompt="1"/>
          </p:nvPr>
        </p:nvSpPr>
        <p:spPr>
          <a:xfrm>
            <a:off x="152400" y="923264"/>
            <a:ext cx="11887200"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slide subheading</a:t>
            </a:r>
          </a:p>
        </p:txBody>
      </p:sp>
      <p:sp>
        <p:nvSpPr>
          <p:cNvPr id="8" name="heading"/>
          <p:cNvSpPr>
            <a:spLocks noGrp="1"/>
          </p:cNvSpPr>
          <p:nvPr>
            <p:ph type="body" sz="quarter" idx="11" hasCustomPrompt="1"/>
          </p:nvPr>
        </p:nvSpPr>
        <p:spPr>
          <a:xfrm>
            <a:off x="152400" y="76200"/>
            <a:ext cx="11887200" cy="774405"/>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4142058493"/>
      </p:ext>
    </p:extLst>
  </p:cSld>
  <p:clrMapOvr>
    <a:masterClrMapping/>
  </p:clrMapOvr>
  <p:extLst mod="1">
    <p:ext uri="{DCECCB84-F9BA-43D5-87BE-67443E8EF086}">
      <p15:sldGuideLst xmlns:p15="http://schemas.microsoft.com/office/powerpoint/2012/main">
        <p15:guide id="1" orient="horz" pos="211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Main Content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laceholder 2"/>
          <p:cNvSpPr>
            <a:spLocks noGrp="1"/>
          </p:cNvSpPr>
          <p:nvPr>
            <p:ph sz="quarter" idx="10" hasCustomPrompt="1"/>
          </p:nvPr>
        </p:nvSpPr>
        <p:spPr>
          <a:xfrm>
            <a:off x="304800" y="990600"/>
            <a:ext cx="11582400" cy="54864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a:t>Content</a:t>
            </a:r>
          </a:p>
        </p:txBody>
      </p:sp>
      <p:sp>
        <p:nvSpPr>
          <p:cNvPr id="8" name="Content Placeholder 3"/>
          <p:cNvSpPr>
            <a:spLocks noGrp="1"/>
          </p:cNvSpPr>
          <p:nvPr>
            <p:ph sz="quarter" idx="12" hasCustomPrompt="1"/>
          </p:nvPr>
        </p:nvSpPr>
        <p:spPr>
          <a:xfrm>
            <a:off x="152400" y="457200"/>
            <a:ext cx="11887200"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Slide Subheading</a:t>
            </a:r>
          </a:p>
        </p:txBody>
      </p:sp>
    </p:spTree>
    <p:custDataLst>
      <p:tags r:id="rId1"/>
    </p:custDataLst>
    <p:extLst>
      <p:ext uri="{BB962C8B-B14F-4D97-AF65-F5344CB8AC3E}">
        <p14:creationId xmlns:p14="http://schemas.microsoft.com/office/powerpoint/2010/main" val="2409392737"/>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cNvSpPr>
            <a:spLocks noGrp="1"/>
          </p:cNvSpPr>
          <p:nvPr>
            <p:ph idx="1"/>
          </p:nvPr>
        </p:nvSpPr>
        <p:spPr>
          <a:xfrm>
            <a:off x="304801" y="1143000"/>
            <a:ext cx="6585097" cy="53340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vl3pPr marL="914400" indent="0">
              <a:buFont typeface="Century Gothic" panose="020B0502020202020204" pitchFamily="34" charset="0"/>
              <a:buNone/>
              <a:defRPr sz="1400"/>
            </a:lvl3pPr>
          </a:lstStyle>
          <a:p>
            <a:pPr lvl="0"/>
            <a:r>
              <a:rPr lang="en-US" altLang="zh-CN"/>
              <a:t>Click to edit Master text styles</a:t>
            </a:r>
          </a:p>
          <a:p>
            <a:pPr lvl="1"/>
            <a:r>
              <a:rPr lang="en-US" altLang="zh-CN"/>
              <a:t>Second level</a:t>
            </a:r>
          </a:p>
        </p:txBody>
      </p:sp>
      <p:sp>
        <p:nvSpPr>
          <p:cNvPr id="5" name="Picture Placeholder 4"/>
          <p:cNvSpPr>
            <a:spLocks noGrp="1"/>
          </p:cNvSpPr>
          <p:nvPr>
            <p:ph type="pic" sz="quarter" idx="11"/>
          </p:nvPr>
        </p:nvSpPr>
        <p:spPr>
          <a:xfrm>
            <a:off x="7364459" y="1209964"/>
            <a:ext cx="4458085" cy="5212080"/>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a:t>Drag picture to placeholder or click icon to add</a:t>
            </a:r>
            <a:endParaRPr lang="en-US"/>
          </a:p>
        </p:txBody>
      </p:sp>
      <p:sp>
        <p:nvSpPr>
          <p:cNvPr id="7"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377248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eft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cNvSpPr>
            <a:spLocks noGrp="1"/>
          </p:cNvSpPr>
          <p:nvPr>
            <p:ph idx="1"/>
          </p:nvPr>
        </p:nvSpPr>
        <p:spPr>
          <a:xfrm>
            <a:off x="304801" y="1485900"/>
            <a:ext cx="6570921" cy="49911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a:t>Click to edit Master text styles</a:t>
            </a:r>
          </a:p>
          <a:p>
            <a:pPr lvl="1"/>
            <a:r>
              <a:rPr lang="en-US" altLang="zh-CN"/>
              <a:t>Second level</a:t>
            </a:r>
          </a:p>
        </p:txBody>
      </p:sp>
      <p:sp>
        <p:nvSpPr>
          <p:cNvPr id="5" name="Picture Placeholder 4"/>
          <p:cNvSpPr>
            <a:spLocks noGrp="1"/>
          </p:cNvSpPr>
          <p:nvPr>
            <p:ph type="pic" sz="quarter" idx="11"/>
          </p:nvPr>
        </p:nvSpPr>
        <p:spPr>
          <a:xfrm>
            <a:off x="7364459" y="1535722"/>
            <a:ext cx="4458085" cy="4906643"/>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a:t>Drag picture to placeholder or click icon to add</a:t>
            </a:r>
            <a:endParaRPr lang="en-US"/>
          </a:p>
        </p:txBody>
      </p:sp>
      <p:sp>
        <p:nvSpPr>
          <p:cNvPr id="7"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
        <p:nvSpPr>
          <p:cNvPr id="8" name="Content Placeholder 3"/>
          <p:cNvSpPr>
            <a:spLocks noGrp="1"/>
          </p:cNvSpPr>
          <p:nvPr>
            <p:ph sz="quarter" idx="13" hasCustomPrompt="1"/>
          </p:nvPr>
        </p:nvSpPr>
        <p:spPr>
          <a:xfrm>
            <a:off x="152400" y="920261"/>
            <a:ext cx="11887200" cy="381000"/>
          </a:xfrm>
          <a:prstGeom prst="rect">
            <a:avLst/>
          </a:prstGeom>
        </p:spPr>
        <p:txBody>
          <a:bodyPr vert="horz" lIns="91440" tIns="45720" rIns="91440" bIns="45720" rtlCol="0">
            <a:noAutofit/>
          </a:bodyPr>
          <a:lstStyle>
            <a:lvl1pPr>
              <a:defRPr lang="en-US" sz="2000" b="0" baseline="0" dirty="0" smtClean="0">
                <a:solidFill>
                  <a:schemeClr val="accent1"/>
                </a:solidFill>
              </a:defRPr>
            </a:lvl1pPr>
          </a:lstStyle>
          <a:p>
            <a:pPr lvl="0"/>
            <a:r>
              <a:rPr lang="en-US" dirty="0"/>
              <a:t>Click to edit master slide subheading</a:t>
            </a:r>
          </a:p>
        </p:txBody>
      </p:sp>
    </p:spTree>
    <p:custDataLst>
      <p:tags r:id="rId1"/>
    </p:custDataLst>
    <p:extLst>
      <p:ext uri="{BB962C8B-B14F-4D97-AF65-F5344CB8AC3E}">
        <p14:creationId xmlns:p14="http://schemas.microsoft.com/office/powerpoint/2010/main" val="57136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ight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content"/>
          <p:cNvSpPr>
            <a:spLocks noGrp="1"/>
          </p:cNvSpPr>
          <p:nvPr>
            <p:ph idx="1"/>
          </p:nvPr>
        </p:nvSpPr>
        <p:spPr>
          <a:xfrm>
            <a:off x="5273749" y="1143000"/>
            <a:ext cx="6613451" cy="53340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a:t>Click to edit Master text styles</a:t>
            </a:r>
          </a:p>
          <a:p>
            <a:pPr lvl="1"/>
            <a:r>
              <a:rPr lang="en-US" altLang="zh-CN"/>
              <a:t>Second level</a:t>
            </a:r>
          </a:p>
        </p:txBody>
      </p:sp>
      <p:sp>
        <p:nvSpPr>
          <p:cNvPr id="10" name="Picture Placeholder 4"/>
          <p:cNvSpPr>
            <a:spLocks noGrp="1"/>
          </p:cNvSpPr>
          <p:nvPr>
            <p:ph type="pic" sz="quarter" idx="11"/>
          </p:nvPr>
        </p:nvSpPr>
        <p:spPr>
          <a:xfrm>
            <a:off x="381771" y="1209964"/>
            <a:ext cx="4443059" cy="5200072"/>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a:t>Drag picture to placeholder or click icon to add</a:t>
            </a:r>
            <a:endParaRPr lang="en-US"/>
          </a:p>
        </p:txBody>
      </p:sp>
      <p:sp>
        <p:nvSpPr>
          <p:cNvPr id="12"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916958023"/>
      </p:ext>
    </p:extLst>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tags" Target="../tags/tag2.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ustDataLst>
      <p:tags r:id="rId22"/>
    </p:custDataLst>
    <p:extLst>
      <p:ext uri="{BB962C8B-B14F-4D97-AF65-F5344CB8AC3E}">
        <p14:creationId xmlns:p14="http://schemas.microsoft.com/office/powerpoint/2010/main" val="1224614605"/>
      </p:ext>
    </p:extLst>
  </p:cSld>
  <p:clrMap bg1="lt1" tx1="dk1" bg2="lt2" tx2="dk2" accent1="accent1" accent2="accent2" accent3="accent3" accent4="accent4" accent5="accent5" accent6="accent6" hlink="hlink" folHlink="folHlink"/>
  <p:sldLayoutIdLst>
    <p:sldLayoutId id="2147483687" r:id="rId1"/>
    <p:sldLayoutId id="2147483715" r:id="rId2"/>
    <p:sldLayoutId id="2147483708" r:id="rId3"/>
    <p:sldLayoutId id="2147483718" r:id="rId4"/>
    <p:sldLayoutId id="2147483664" r:id="rId5"/>
    <p:sldLayoutId id="2147483703" r:id="rId6"/>
    <p:sldLayoutId id="2147483689" r:id="rId7"/>
    <p:sldLayoutId id="2147483709" r:id="rId8"/>
    <p:sldLayoutId id="2147483663" r:id="rId9"/>
    <p:sldLayoutId id="2147483710" r:id="rId10"/>
    <p:sldLayoutId id="2147483699" r:id="rId11"/>
    <p:sldLayoutId id="2147483712" r:id="rId12"/>
    <p:sldLayoutId id="2147483713" r:id="rId13"/>
    <p:sldLayoutId id="2147483682" r:id="rId14"/>
    <p:sldLayoutId id="2147483683" r:id="rId15"/>
    <p:sldLayoutId id="2147483659" r:id="rId16"/>
    <p:sldLayoutId id="2147483700" r:id="rId17"/>
    <p:sldLayoutId id="2147483706" r:id="rId18"/>
    <p:sldLayoutId id="2147483717" r:id="rId19"/>
    <p:sldLayoutId id="2147483719" r:id="rId20"/>
  </p:sldLayoutIdLst>
  <p:txStyles>
    <p:titleStyle>
      <a:lvl1pPr algn="ctr" defTabSz="914400" rtl="0" eaLnBrk="1" latinLnBrk="0" hangingPunct="1">
        <a:lnSpc>
          <a:spcPct val="100000"/>
        </a:lnSpc>
        <a:spcBef>
          <a:spcPct val="0"/>
        </a:spcBef>
        <a:buNone/>
        <a:defRPr sz="2800" b="1" kern="1200">
          <a:solidFill>
            <a:schemeClr val="tx1"/>
          </a:solidFill>
          <a:effectLst>
            <a:outerShdw blurRad="38100" dist="38100" dir="2700000" algn="tl">
              <a:srgbClr val="000000">
                <a:alpha val="43137"/>
              </a:srgbClr>
            </a:outerShdw>
          </a:effectLst>
          <a:latin typeface="+mj-lt"/>
          <a:ea typeface="Open Sans" panose="020B0606030504020204" pitchFamily="34" charset="0"/>
          <a:cs typeface="Arial" panose="020B0604020202020204" pitchFamily="34" charset="0"/>
        </a:defRPr>
      </a:lvl1pPr>
    </p:titleStyle>
    <p:bodyStyle>
      <a:lvl1pPr marL="0" indent="0" algn="l" defTabSz="914400" rtl="0" eaLnBrk="1" latinLnBrk="0" hangingPunct="1">
        <a:spcBef>
          <a:spcPts val="1200"/>
        </a:spcBef>
        <a:spcAft>
          <a:spcPts val="1200"/>
        </a:spcAft>
        <a:buFont typeface="Arial" pitchFamily="34" charset="0"/>
        <a:buNone/>
        <a:defRPr sz="1800" kern="1200">
          <a:solidFill>
            <a:schemeClr val="tx1"/>
          </a:solidFill>
          <a:latin typeface="+mj-lt"/>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800" kern="1200">
          <a:solidFill>
            <a:schemeClr val="tx1"/>
          </a:solidFill>
          <a:latin typeface="+mj-lt"/>
          <a:ea typeface="Open Sans" panose="020B0606030504020204" pitchFamily="34" charset="0"/>
          <a:cs typeface="Arial" panose="020B0604020202020204" pitchFamily="34" charset="0"/>
        </a:defRPr>
      </a:lvl2pPr>
      <a:lvl3pPr marL="9144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080" userDrawn="1">
          <p15:clr>
            <a:srgbClr val="F26B43"/>
          </p15:clr>
        </p15:guide>
        <p15:guide id="2" pos="3840" userDrawn="1">
          <p15:clr>
            <a:srgbClr val="F26B43"/>
          </p15:clr>
        </p15:guide>
        <p15:guide id="3" pos="192" userDrawn="1">
          <p15:clr>
            <a:srgbClr val="F26B43"/>
          </p15:clr>
        </p15:guide>
        <p15:guide id="4" pos="7488" userDrawn="1">
          <p15:clr>
            <a:srgbClr val="F26B43"/>
          </p15:clr>
        </p15:guide>
        <p15:guide id="5" orient="horz" pos="432" userDrawn="1">
          <p15:clr>
            <a:srgbClr val="F26B43"/>
          </p15:clr>
        </p15:guide>
        <p15:guide id="6" orient="horz" pos="720" userDrawn="1">
          <p15:clr>
            <a:srgbClr val="F26B43"/>
          </p15:clr>
        </p15:guide>
        <p15:guide id="7" orient="horz" pos="936" userDrawn="1">
          <p15:clr>
            <a:srgbClr val="F26B43"/>
          </p15:clr>
        </p15:guide>
        <p15:guide id="8" orient="horz" pos="2160" userDrawn="1">
          <p15:clr>
            <a:srgbClr val="F26B43"/>
          </p15:clr>
        </p15:guide>
        <p15:guide id="9" orient="horz" pos="288" userDrawn="1">
          <p15:clr>
            <a:srgbClr val="F26B43"/>
          </p15:clr>
        </p15:guide>
        <p15:guide id="10" orient="horz" pos="528" userDrawn="1">
          <p15:clr>
            <a:srgbClr val="F26B43"/>
          </p15:clr>
        </p15:guide>
        <p15:guide id="11" orient="horz" pos="6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7.jpg"/><Relationship Id="rId5" Type="http://schemas.openxmlformats.org/officeDocument/2006/relationships/image" Target="../media/image8.jpg"/><Relationship Id="rId6" Type="http://schemas.openxmlformats.org/officeDocument/2006/relationships/image" Target="../media/image9.jpg"/><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10.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Kenneth J. Malmberg, PhD</a:t>
            </a:r>
          </a:p>
        </p:txBody>
      </p:sp>
      <p:sp>
        <p:nvSpPr>
          <p:cNvPr id="3" name="Text Placeholder 2"/>
          <p:cNvSpPr>
            <a:spLocks noGrp="1"/>
          </p:cNvSpPr>
          <p:nvPr>
            <p:ph type="body" sz="quarter" idx="11"/>
          </p:nvPr>
        </p:nvSpPr>
        <p:spPr/>
        <p:txBody>
          <a:bodyPr/>
          <a:lstStyle/>
          <a:p>
            <a:r>
              <a:rPr lang="en-US" dirty="0">
                <a:latin typeface="Arial" panose="020B0604020202020204" pitchFamily="34" charset="0"/>
                <a:cs typeface="Arial" panose="020B0604020202020204" pitchFamily="34" charset="0"/>
              </a:rPr>
              <a:t>COGNITIVE PSYCHOLOGY</a:t>
            </a:r>
          </a:p>
        </p:txBody>
      </p:sp>
    </p:spTree>
    <p:extLst>
      <p:ext uri="{BB962C8B-B14F-4D97-AF65-F5344CB8AC3E}">
        <p14:creationId xmlns:p14="http://schemas.microsoft.com/office/powerpoint/2010/main" val="327244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sz="quarter" idx="10"/>
          </p:nvPr>
        </p:nvSpPr>
        <p:spPr/>
        <p:txBody>
          <a:bodyPr/>
          <a:lstStyle/>
          <a:p>
            <a:r>
              <a:rPr lang="en-US" sz="2000" dirty="0"/>
              <a:t>True or False?</a:t>
            </a:r>
            <a:br>
              <a:rPr lang="en-US" sz="2000" dirty="0"/>
            </a:br>
            <a:r>
              <a:rPr lang="en-US" sz="2000" dirty="0"/>
              <a:t/>
            </a:r>
            <a:br>
              <a:rPr lang="en-US" sz="2000" dirty="0"/>
            </a:br>
            <a:r>
              <a:rPr lang="en-US" sz="2000" dirty="0"/>
              <a:t>Flashbulb memories are more accurate than everyday memories.</a:t>
            </a:r>
            <a:endParaRPr lang="en-US" sz="2000" dirty="0">
              <a:latin typeface="Arial"/>
              <a:cs typeface="Arial"/>
            </a:endParaRPr>
          </a:p>
        </p:txBody>
      </p:sp>
      <p:sp>
        <p:nvSpPr>
          <p:cNvPr id="3" name="Text Placeholder 2"/>
          <p:cNvSpPr>
            <a:spLocks noGrp="1"/>
          </p:cNvSpPr>
          <p:nvPr>
            <p:ph type="body" sz="quarter" idx="11"/>
          </p:nvPr>
        </p:nvSpPr>
        <p:spPr/>
        <p:txBody>
          <a:bodyPr/>
          <a:lstStyle/>
          <a:p>
            <a:r>
              <a:rPr lang="en-US" dirty="0"/>
              <a:t>Study Guide 2</a:t>
            </a:r>
          </a:p>
        </p:txBody>
      </p:sp>
      <p:grpSp>
        <p:nvGrpSpPr>
          <p:cNvPr id="11" name="Group 10"/>
          <p:cNvGrpSpPr/>
          <p:nvPr/>
        </p:nvGrpSpPr>
        <p:grpSpPr>
          <a:xfrm>
            <a:off x="596900" y="2613249"/>
            <a:ext cx="1183375" cy="877944"/>
            <a:chOff x="596900" y="2613249"/>
            <a:chExt cx="1183375" cy="877944"/>
          </a:xfrm>
        </p:grpSpPr>
        <p:sp>
          <p:nvSpPr>
            <p:cNvPr id="19" name="Oval 18"/>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2" name="Oval 21"/>
            <p:cNvSpPr/>
            <p:nvPr/>
          </p:nvSpPr>
          <p:spPr>
            <a:xfrm>
              <a:off x="596900" y="3144834"/>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78444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sz="quarter" idx="10"/>
          </p:nvPr>
        </p:nvSpPr>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People tend to be highly confident in their memories for emotional events.</a:t>
            </a:r>
            <a:endParaRPr lang="en-US" sz="2000" dirty="0">
              <a:latin typeface="Arial"/>
              <a:cs typeface="Arial"/>
            </a:endParaRPr>
          </a:p>
        </p:txBody>
      </p:sp>
      <p:sp>
        <p:nvSpPr>
          <p:cNvPr id="3" name="Text Placeholder 2"/>
          <p:cNvSpPr>
            <a:spLocks noGrp="1"/>
          </p:cNvSpPr>
          <p:nvPr>
            <p:ph type="body" sz="quarter" idx="11"/>
          </p:nvPr>
        </p:nvSpPr>
        <p:spPr/>
        <p:txBody>
          <a:bodyPr/>
          <a:lstStyle/>
          <a:p>
            <a:r>
              <a:rPr lang="en-US" dirty="0"/>
              <a:t>Study Guide 3</a:t>
            </a: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2646781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sz="quarter" idx="10"/>
          </p:nvPr>
        </p:nvSpPr>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People tend to be highly confident in their memories for emotional events.</a:t>
            </a:r>
            <a:endParaRPr lang="en-US" sz="2000" dirty="0">
              <a:latin typeface="Arial"/>
              <a:cs typeface="Arial"/>
            </a:endParaRPr>
          </a:p>
        </p:txBody>
      </p:sp>
      <p:sp>
        <p:nvSpPr>
          <p:cNvPr id="3" name="Text Placeholder 2"/>
          <p:cNvSpPr>
            <a:spLocks noGrp="1"/>
          </p:cNvSpPr>
          <p:nvPr>
            <p:ph type="body" sz="quarter" idx="11"/>
          </p:nvPr>
        </p:nvSpPr>
        <p:spPr/>
        <p:txBody>
          <a:bodyPr/>
          <a:lstStyle/>
          <a:p>
            <a:r>
              <a:rPr lang="en-US" dirty="0"/>
              <a:t>Study Guide 3</a:t>
            </a:r>
          </a:p>
        </p:txBody>
      </p:sp>
      <p:grpSp>
        <p:nvGrpSpPr>
          <p:cNvPr id="23" name="Group 22"/>
          <p:cNvGrpSpPr/>
          <p:nvPr/>
        </p:nvGrpSpPr>
        <p:grpSpPr>
          <a:xfrm>
            <a:off x="596900" y="2613249"/>
            <a:ext cx="1183375" cy="877944"/>
            <a:chOff x="596900" y="2613249"/>
            <a:chExt cx="1183375" cy="877944"/>
          </a:xfrm>
        </p:grpSpPr>
        <p:sp>
          <p:nvSpPr>
            <p:cNvPr id="24" name="Oval 23"/>
            <p:cNvSpPr/>
            <p:nvPr/>
          </p:nvSpPr>
          <p:spPr>
            <a:xfrm>
              <a:off x="596900" y="2667000"/>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7" name="Oval 26"/>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119260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46399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Kenneth J. Malmberg, PhD</a:t>
            </a:r>
          </a:p>
        </p:txBody>
      </p:sp>
      <p:sp>
        <p:nvSpPr>
          <p:cNvPr id="3" name="Text Placeholder 2"/>
          <p:cNvSpPr>
            <a:spLocks noGrp="1"/>
          </p:cNvSpPr>
          <p:nvPr>
            <p:ph type="body" sz="quarter" idx="11"/>
          </p:nvPr>
        </p:nvSpPr>
        <p:spPr/>
        <p:txBody>
          <a:bodyPr/>
          <a:lstStyle/>
          <a:p>
            <a:r>
              <a:rPr lang="en-US" dirty="0">
                <a:latin typeface="Arial" panose="020B0604020202020204" pitchFamily="34" charset="0"/>
                <a:cs typeface="Arial" panose="020B0604020202020204" pitchFamily="34" charset="0"/>
              </a:rPr>
              <a:t>FLASHBULB MEMORIES</a:t>
            </a:r>
          </a:p>
        </p:txBody>
      </p:sp>
    </p:spTree>
    <p:extLst>
      <p:ext uri="{BB962C8B-B14F-4D97-AF65-F5344CB8AC3E}">
        <p14:creationId xmlns:p14="http://schemas.microsoft.com/office/powerpoint/2010/main" val="1986859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0FBA4875-0926-5C44-94E0-D32892DB43BB}"/>
              </a:ext>
            </a:extLst>
          </p:cNvPr>
          <p:cNvSpPr>
            <a:spLocks noGrp="1"/>
          </p:cNvSpPr>
          <p:nvPr>
            <p:ph type="body" sz="quarter" idx="11"/>
          </p:nvPr>
        </p:nvSpPr>
        <p:spPr>
          <a:xfrm>
            <a:off x="152400" y="16825"/>
            <a:ext cx="11887200" cy="774405"/>
          </a:xfrm>
        </p:spPr>
        <p:txBody>
          <a:bodyPr/>
          <a:lstStyle/>
          <a:p>
            <a:r>
              <a:rPr lang="en-US" dirty="0"/>
              <a:t>Flashbulb Memory: Challenger Tragedy</a:t>
            </a:r>
          </a:p>
        </p:txBody>
      </p:sp>
      <p:sp>
        <p:nvSpPr>
          <p:cNvPr id="4" name="object 4">
            <a:extLst>
              <a:ext uri="{FF2B5EF4-FFF2-40B4-BE49-F238E27FC236}">
                <a16:creationId xmlns:a16="http://schemas.microsoft.com/office/drawing/2014/main" xmlns="" id="{93DDBF89-993F-A348-B8BD-38823D919C79}"/>
              </a:ext>
            </a:extLst>
          </p:cNvPr>
          <p:cNvSpPr/>
          <p:nvPr/>
        </p:nvSpPr>
        <p:spPr>
          <a:xfrm>
            <a:off x="5227223" y="1691975"/>
            <a:ext cx="5309986" cy="4297576"/>
          </a:xfrm>
          <a:prstGeom prst="rect">
            <a:avLst/>
          </a:prstGeom>
          <a:blipFill>
            <a:blip r:embed="rId3" cstate="print"/>
            <a:stretch>
              <a:fillRect/>
            </a:stretch>
          </a:blipFill>
        </p:spPr>
        <p:txBody>
          <a:bodyPr wrap="square" lIns="0" tIns="0" rIns="0" bIns="0" rtlCol="0"/>
          <a:lstStyle/>
          <a:p>
            <a:endParaRPr/>
          </a:p>
        </p:txBody>
      </p:sp>
      <p:sp>
        <p:nvSpPr>
          <p:cNvPr id="11" name="TextBox 10"/>
          <p:cNvSpPr txBox="1"/>
          <p:nvPr/>
        </p:nvSpPr>
        <p:spPr>
          <a:xfrm>
            <a:off x="1149589" y="4139046"/>
            <a:ext cx="2451312" cy="496996"/>
          </a:xfrm>
          <a:prstGeom prst="rect">
            <a:avLst/>
          </a:prstGeom>
          <a:noFill/>
        </p:spPr>
        <p:txBody>
          <a:bodyPr wrap="none" rtlCol="0">
            <a:spAutoFit/>
          </a:bodyPr>
          <a:lstStyle/>
          <a:p>
            <a:pPr marL="12700">
              <a:lnSpc>
                <a:spcPct val="150000"/>
              </a:lnSpc>
            </a:pPr>
            <a:r>
              <a:rPr lang="en-US" sz="2000" dirty="0">
                <a:latin typeface="Arial" charset="0"/>
                <a:ea typeface="Arial" charset="0"/>
                <a:cs typeface="Arial" charset="0"/>
              </a:rPr>
              <a:t>Challenger </a:t>
            </a:r>
            <a:r>
              <a:rPr lang="en-US" sz="2000" dirty="0" smtClean="0">
                <a:latin typeface="Arial" charset="0"/>
                <a:ea typeface="Arial" charset="0"/>
                <a:cs typeface="Arial" charset="0"/>
              </a:rPr>
              <a:t>Disaster</a:t>
            </a:r>
            <a:endParaRPr lang="en-US" sz="2000" dirty="0">
              <a:latin typeface="Arial" charset="0"/>
              <a:ea typeface="Arial" charset="0"/>
              <a:cs typeface="Arial" charset="0"/>
            </a:endParaRPr>
          </a:p>
        </p:txBody>
      </p:sp>
      <p:grpSp>
        <p:nvGrpSpPr>
          <p:cNvPr id="12" name="Group 11"/>
          <p:cNvGrpSpPr/>
          <p:nvPr/>
        </p:nvGrpSpPr>
        <p:grpSpPr>
          <a:xfrm>
            <a:off x="677181" y="2125996"/>
            <a:ext cx="3996174" cy="2058859"/>
            <a:chOff x="5931611" y="1005790"/>
            <a:chExt cx="3996174" cy="2058859"/>
          </a:xfrm>
        </p:grpSpPr>
        <p:sp>
          <p:nvSpPr>
            <p:cNvPr id="13" name="Rectangle 12"/>
            <p:cNvSpPr/>
            <p:nvPr userDrawn="1"/>
          </p:nvSpPr>
          <p:spPr>
            <a:xfrm>
              <a:off x="6048372" y="1086039"/>
              <a:ext cx="3879413" cy="1978610"/>
            </a:xfrm>
            <a:prstGeom prst="rect">
              <a:avLst/>
            </a:prstGeom>
            <a:solidFill>
              <a:srgbClr val="F9FA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Rectangle 13"/>
            <p:cNvSpPr/>
            <p:nvPr userDrawn="1"/>
          </p:nvSpPr>
          <p:spPr>
            <a:xfrm>
              <a:off x="5931611" y="1005790"/>
              <a:ext cx="3568647" cy="1714767"/>
            </a:xfrm>
            <a:prstGeom prst="rect">
              <a:avLst/>
            </a:prstGeom>
            <a:noFill/>
            <a:ln>
              <a:solidFill>
                <a:srgbClr val="5556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5" name="Rectangle 14"/>
            <p:cNvSpPr/>
            <p:nvPr userDrawn="1"/>
          </p:nvSpPr>
          <p:spPr>
            <a:xfrm>
              <a:off x="5931611" y="1198990"/>
              <a:ext cx="2668570" cy="457282"/>
            </a:xfrm>
            <a:prstGeom prst="rect">
              <a:avLst/>
            </a:prstGeom>
            <a:solidFill>
              <a:srgbClr val="232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solidFill>
                  <a:latin typeface="Arial" charset="0"/>
                  <a:ea typeface="Arial" charset="0"/>
                  <a:cs typeface="Arial" charset="0"/>
                </a:rPr>
                <a:t>Autobiographical Memories</a:t>
              </a:r>
              <a:endParaRPr lang="en-US" sz="1600" dirty="0">
                <a:solidFill>
                  <a:schemeClr val="bg1"/>
                </a:solidFill>
                <a:latin typeface="Arial" charset="0"/>
                <a:ea typeface="Arial" charset="0"/>
                <a:cs typeface="Arial" charset="0"/>
              </a:endParaRPr>
            </a:p>
          </p:txBody>
        </p:sp>
        <p:sp>
          <p:nvSpPr>
            <p:cNvPr id="16" name="TextBox 15"/>
            <p:cNvSpPr txBox="1"/>
            <p:nvPr userDrawn="1"/>
          </p:nvSpPr>
          <p:spPr>
            <a:xfrm>
              <a:off x="6186603" y="1763463"/>
              <a:ext cx="2886144" cy="584775"/>
            </a:xfrm>
            <a:prstGeom prst="rect">
              <a:avLst/>
            </a:prstGeom>
            <a:noFill/>
          </p:spPr>
          <p:txBody>
            <a:bodyPr wrap="square" rtlCol="0">
              <a:spAutoFit/>
            </a:bodyPr>
            <a:lstStyle/>
            <a:p>
              <a:r>
                <a:rPr lang="en-US" sz="1600" dirty="0" smtClean="0">
                  <a:solidFill>
                    <a:schemeClr val="bg1">
                      <a:lumMod val="10000"/>
                    </a:schemeClr>
                  </a:solidFill>
                  <a:latin typeface="Arial" charset="0"/>
                  <a:ea typeface="Arial" charset="0"/>
                  <a:cs typeface="Arial" charset="0"/>
                </a:rPr>
                <a:t>Recollected </a:t>
              </a:r>
              <a:r>
                <a:rPr lang="en-US" sz="1600" dirty="0">
                  <a:solidFill>
                    <a:schemeClr val="bg1">
                      <a:lumMod val="10000"/>
                    </a:schemeClr>
                  </a:solidFill>
                  <a:latin typeface="Arial" charset="0"/>
                  <a:ea typeface="Arial" charset="0"/>
                  <a:cs typeface="Arial" charset="0"/>
                </a:rPr>
                <a:t>events that belong to a person’s past.</a:t>
              </a:r>
              <a:endParaRPr lang="en-US" sz="1600" dirty="0">
                <a:solidFill>
                  <a:schemeClr val="bg1">
                    <a:lumMod val="10000"/>
                  </a:schemeClr>
                </a:solidFill>
                <a:latin typeface="Arial" charset="0"/>
                <a:ea typeface="Arial" charset="0"/>
                <a:cs typeface="Arial" charset="0"/>
              </a:endParaRPr>
            </a:p>
          </p:txBody>
        </p:sp>
      </p:grpSp>
    </p:spTree>
    <p:extLst>
      <p:ext uri="{BB962C8B-B14F-4D97-AF65-F5344CB8AC3E}">
        <p14:creationId xmlns:p14="http://schemas.microsoft.com/office/powerpoint/2010/main" val="3562775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07A0AB3D-8126-C442-82CC-6032A2BFF6D7}"/>
              </a:ext>
            </a:extLst>
          </p:cNvPr>
          <p:cNvSpPr>
            <a:spLocks noGrp="1"/>
          </p:cNvSpPr>
          <p:nvPr>
            <p:ph type="body" sz="quarter" idx="11"/>
          </p:nvPr>
        </p:nvSpPr>
        <p:spPr>
          <a:xfrm>
            <a:off x="152400" y="16825"/>
            <a:ext cx="11887200" cy="774405"/>
          </a:xfrm>
        </p:spPr>
        <p:txBody>
          <a:bodyPr/>
          <a:lstStyle/>
          <a:p>
            <a:r>
              <a:rPr lang="en-US" dirty="0"/>
              <a:t>Flashbulb Memory: JFK Tragedy</a:t>
            </a:r>
          </a:p>
        </p:txBody>
      </p:sp>
      <p:sp>
        <p:nvSpPr>
          <p:cNvPr id="4" name="object 4">
            <a:extLst>
              <a:ext uri="{FF2B5EF4-FFF2-40B4-BE49-F238E27FC236}">
                <a16:creationId xmlns:a16="http://schemas.microsoft.com/office/drawing/2014/main" xmlns="" id="{145EC939-D816-6841-A585-CFDBAE710929}"/>
              </a:ext>
            </a:extLst>
          </p:cNvPr>
          <p:cNvSpPr/>
          <p:nvPr/>
        </p:nvSpPr>
        <p:spPr>
          <a:xfrm>
            <a:off x="5811522" y="2018805"/>
            <a:ext cx="5960352" cy="3995057"/>
          </a:xfrm>
          <a:prstGeom prst="rect">
            <a:avLst/>
          </a:prstGeom>
          <a:blipFill>
            <a:blip r:embed="rId3" cstate="print"/>
            <a:stretch>
              <a:fillRect/>
            </a:stretch>
          </a:blipFill>
        </p:spPr>
        <p:txBody>
          <a:bodyPr wrap="square" lIns="0" tIns="0" rIns="0" bIns="0" rtlCol="0"/>
          <a:lstStyle/>
          <a:p>
            <a:endParaRPr/>
          </a:p>
        </p:txBody>
      </p:sp>
      <p:grpSp>
        <p:nvGrpSpPr>
          <p:cNvPr id="5" name="Group 4"/>
          <p:cNvGrpSpPr/>
          <p:nvPr/>
        </p:nvGrpSpPr>
        <p:grpSpPr>
          <a:xfrm>
            <a:off x="677181" y="2125996"/>
            <a:ext cx="3996174" cy="2058859"/>
            <a:chOff x="5931611" y="1005790"/>
            <a:chExt cx="3996174" cy="2058859"/>
          </a:xfrm>
        </p:grpSpPr>
        <p:sp>
          <p:nvSpPr>
            <p:cNvPr id="6" name="Rectangle 5"/>
            <p:cNvSpPr/>
            <p:nvPr userDrawn="1"/>
          </p:nvSpPr>
          <p:spPr>
            <a:xfrm>
              <a:off x="6048372" y="1086039"/>
              <a:ext cx="3879413" cy="1978610"/>
            </a:xfrm>
            <a:prstGeom prst="rect">
              <a:avLst/>
            </a:prstGeom>
            <a:solidFill>
              <a:srgbClr val="F9FA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Rectangle 6"/>
            <p:cNvSpPr/>
            <p:nvPr userDrawn="1"/>
          </p:nvSpPr>
          <p:spPr>
            <a:xfrm>
              <a:off x="5931611" y="1005790"/>
              <a:ext cx="3568647" cy="1714767"/>
            </a:xfrm>
            <a:prstGeom prst="rect">
              <a:avLst/>
            </a:prstGeom>
            <a:noFill/>
            <a:ln>
              <a:solidFill>
                <a:srgbClr val="5556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Rectangle 7"/>
            <p:cNvSpPr/>
            <p:nvPr userDrawn="1"/>
          </p:nvSpPr>
          <p:spPr>
            <a:xfrm>
              <a:off x="5931611" y="1198990"/>
              <a:ext cx="2668570" cy="457282"/>
            </a:xfrm>
            <a:prstGeom prst="rect">
              <a:avLst/>
            </a:prstGeom>
            <a:solidFill>
              <a:srgbClr val="232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solidFill>
                  <a:latin typeface="Arial" charset="0"/>
                  <a:ea typeface="Arial" charset="0"/>
                  <a:cs typeface="Arial" charset="0"/>
                </a:rPr>
                <a:t>Autobiographical Memories</a:t>
              </a:r>
              <a:endParaRPr lang="en-US" sz="1600" dirty="0">
                <a:solidFill>
                  <a:schemeClr val="bg1"/>
                </a:solidFill>
                <a:latin typeface="Arial" charset="0"/>
                <a:ea typeface="Arial" charset="0"/>
                <a:cs typeface="Arial" charset="0"/>
              </a:endParaRPr>
            </a:p>
          </p:txBody>
        </p:sp>
        <p:sp>
          <p:nvSpPr>
            <p:cNvPr id="9" name="TextBox 8"/>
            <p:cNvSpPr txBox="1"/>
            <p:nvPr userDrawn="1"/>
          </p:nvSpPr>
          <p:spPr>
            <a:xfrm>
              <a:off x="6186603" y="1763463"/>
              <a:ext cx="2886144" cy="584775"/>
            </a:xfrm>
            <a:prstGeom prst="rect">
              <a:avLst/>
            </a:prstGeom>
            <a:noFill/>
          </p:spPr>
          <p:txBody>
            <a:bodyPr wrap="square" rtlCol="0">
              <a:spAutoFit/>
            </a:bodyPr>
            <a:lstStyle/>
            <a:p>
              <a:r>
                <a:rPr lang="en-US" sz="1600" dirty="0" smtClean="0">
                  <a:solidFill>
                    <a:schemeClr val="bg1">
                      <a:lumMod val="10000"/>
                    </a:schemeClr>
                  </a:solidFill>
                  <a:latin typeface="Arial" charset="0"/>
                  <a:ea typeface="Arial" charset="0"/>
                  <a:cs typeface="Arial" charset="0"/>
                </a:rPr>
                <a:t>Recollected </a:t>
              </a:r>
              <a:r>
                <a:rPr lang="en-US" sz="1600" dirty="0">
                  <a:solidFill>
                    <a:schemeClr val="bg1">
                      <a:lumMod val="10000"/>
                    </a:schemeClr>
                  </a:solidFill>
                  <a:latin typeface="Arial" charset="0"/>
                  <a:ea typeface="Arial" charset="0"/>
                  <a:cs typeface="Arial" charset="0"/>
                </a:rPr>
                <a:t>events that belong to a person’s past.</a:t>
              </a:r>
              <a:endParaRPr lang="en-US" sz="1600" dirty="0">
                <a:solidFill>
                  <a:schemeClr val="bg1">
                    <a:lumMod val="10000"/>
                  </a:schemeClr>
                </a:solidFill>
                <a:latin typeface="Arial" charset="0"/>
                <a:ea typeface="Arial" charset="0"/>
                <a:cs typeface="Arial" charset="0"/>
              </a:endParaRPr>
            </a:p>
          </p:txBody>
        </p:sp>
      </p:grpSp>
      <p:sp>
        <p:nvSpPr>
          <p:cNvPr id="10" name="TextBox 9"/>
          <p:cNvSpPr txBox="1"/>
          <p:nvPr/>
        </p:nvSpPr>
        <p:spPr>
          <a:xfrm>
            <a:off x="1149589" y="4139046"/>
            <a:ext cx="2451312" cy="1015663"/>
          </a:xfrm>
          <a:prstGeom prst="rect">
            <a:avLst/>
          </a:prstGeom>
          <a:noFill/>
        </p:spPr>
        <p:txBody>
          <a:bodyPr wrap="none" rtlCol="0">
            <a:spAutoFit/>
          </a:bodyPr>
          <a:lstStyle/>
          <a:p>
            <a:pPr marL="12700">
              <a:lnSpc>
                <a:spcPct val="150000"/>
              </a:lnSpc>
            </a:pPr>
            <a:r>
              <a:rPr lang="en-US" sz="2000" dirty="0">
                <a:latin typeface="Arial" charset="0"/>
                <a:ea typeface="Arial" charset="0"/>
                <a:cs typeface="Arial" charset="0"/>
              </a:rPr>
              <a:t>Challenger Disaster</a:t>
            </a:r>
          </a:p>
          <a:p>
            <a:pPr marL="12700">
              <a:lnSpc>
                <a:spcPct val="150000"/>
              </a:lnSpc>
            </a:pPr>
            <a:r>
              <a:rPr lang="en-US" sz="2000" dirty="0">
                <a:latin typeface="Arial" charset="0"/>
                <a:ea typeface="Arial" charset="0"/>
                <a:cs typeface="Arial" charset="0"/>
              </a:rPr>
              <a:t>JFK </a:t>
            </a:r>
            <a:r>
              <a:rPr lang="en-US" sz="2000" dirty="0" smtClean="0">
                <a:latin typeface="Arial" charset="0"/>
                <a:ea typeface="Arial" charset="0"/>
                <a:cs typeface="Arial" charset="0"/>
              </a:rPr>
              <a:t>Assassination</a:t>
            </a:r>
            <a:endParaRPr lang="en-US" sz="2000" dirty="0">
              <a:latin typeface="Arial" charset="0"/>
              <a:ea typeface="Arial" charset="0"/>
              <a:cs typeface="Arial" charset="0"/>
            </a:endParaRPr>
          </a:p>
        </p:txBody>
      </p:sp>
    </p:spTree>
    <p:extLst>
      <p:ext uri="{BB962C8B-B14F-4D97-AF65-F5344CB8AC3E}">
        <p14:creationId xmlns:p14="http://schemas.microsoft.com/office/powerpoint/2010/main" val="1855211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D0ABD517-A031-4E4C-B14A-5BF8BE741EE3}"/>
              </a:ext>
            </a:extLst>
          </p:cNvPr>
          <p:cNvSpPr>
            <a:spLocks noGrp="1"/>
          </p:cNvSpPr>
          <p:nvPr>
            <p:ph type="body" sz="quarter" idx="11"/>
          </p:nvPr>
        </p:nvSpPr>
        <p:spPr>
          <a:xfrm>
            <a:off x="152400" y="16825"/>
            <a:ext cx="11887200" cy="774405"/>
          </a:xfrm>
        </p:spPr>
        <p:txBody>
          <a:bodyPr/>
          <a:lstStyle/>
          <a:p>
            <a:r>
              <a:rPr lang="en-US" dirty="0"/>
              <a:t>Flashbulb Memory: Happy Events</a:t>
            </a:r>
          </a:p>
        </p:txBody>
      </p:sp>
      <p:sp>
        <p:nvSpPr>
          <p:cNvPr id="4" name="object 4">
            <a:extLst>
              <a:ext uri="{FF2B5EF4-FFF2-40B4-BE49-F238E27FC236}">
                <a16:creationId xmlns:a16="http://schemas.microsoft.com/office/drawing/2014/main" xmlns="" id="{2CBA224B-52E4-1045-80EB-C8FD913C4171}"/>
              </a:ext>
            </a:extLst>
          </p:cNvPr>
          <p:cNvSpPr/>
          <p:nvPr/>
        </p:nvSpPr>
        <p:spPr>
          <a:xfrm>
            <a:off x="5164420" y="1608843"/>
            <a:ext cx="3150806" cy="2363105"/>
          </a:xfrm>
          <a:prstGeom prst="rect">
            <a:avLst/>
          </a:prstGeom>
          <a:blipFill>
            <a:blip r:embed="rId3" cstate="print"/>
            <a:stretch>
              <a:fillRect/>
            </a:stretch>
          </a:blip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a:p>
        </p:txBody>
      </p:sp>
      <p:sp>
        <p:nvSpPr>
          <p:cNvPr id="5" name="object 6">
            <a:extLst>
              <a:ext uri="{FF2B5EF4-FFF2-40B4-BE49-F238E27FC236}">
                <a16:creationId xmlns:a16="http://schemas.microsoft.com/office/drawing/2014/main" xmlns="" id="{BFD99AB8-E2FF-5F49-BE87-90CB344FFF66}"/>
              </a:ext>
            </a:extLst>
          </p:cNvPr>
          <p:cNvSpPr/>
          <p:nvPr/>
        </p:nvSpPr>
        <p:spPr>
          <a:xfrm>
            <a:off x="8510150" y="1608843"/>
            <a:ext cx="3150806" cy="2363105"/>
          </a:xfrm>
          <a:prstGeom prst="rect">
            <a:avLst/>
          </a:prstGeom>
          <a:blipFill>
            <a:blip r:embed="rId4" cstate="print"/>
            <a:stretch>
              <a:fillRect/>
            </a:stretch>
          </a:blip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a:p>
        </p:txBody>
      </p:sp>
      <p:sp>
        <p:nvSpPr>
          <p:cNvPr id="6" name="object 7">
            <a:extLst>
              <a:ext uri="{FF2B5EF4-FFF2-40B4-BE49-F238E27FC236}">
                <a16:creationId xmlns:a16="http://schemas.microsoft.com/office/drawing/2014/main" xmlns="" id="{24D36A77-8CFE-B14E-ADD1-2F45E1FC361D}"/>
              </a:ext>
            </a:extLst>
          </p:cNvPr>
          <p:cNvSpPr/>
          <p:nvPr/>
        </p:nvSpPr>
        <p:spPr>
          <a:xfrm>
            <a:off x="5164421" y="4137087"/>
            <a:ext cx="3150805" cy="2457783"/>
          </a:xfrm>
          <a:prstGeom prst="rect">
            <a:avLst/>
          </a:prstGeom>
          <a:blipFill>
            <a:blip r:embed="rId5" cstate="print"/>
            <a:stretch>
              <a:fillRect/>
            </a:stretch>
          </a:blip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a:p>
        </p:txBody>
      </p:sp>
      <p:sp>
        <p:nvSpPr>
          <p:cNvPr id="7" name="object 5">
            <a:extLst>
              <a:ext uri="{FF2B5EF4-FFF2-40B4-BE49-F238E27FC236}">
                <a16:creationId xmlns:a16="http://schemas.microsoft.com/office/drawing/2014/main" xmlns="" id="{ACDC627A-6879-8A4F-A38E-26A8C0AFD2EC}"/>
              </a:ext>
            </a:extLst>
          </p:cNvPr>
          <p:cNvSpPr/>
          <p:nvPr/>
        </p:nvSpPr>
        <p:spPr>
          <a:xfrm>
            <a:off x="8504703" y="4137088"/>
            <a:ext cx="3150805" cy="2457783"/>
          </a:xfrm>
          <a:prstGeom prst="rect">
            <a:avLst/>
          </a:prstGeom>
          <a:blipFill>
            <a:blip r:embed="rId6" cstate="print"/>
            <a:stretch>
              <a:fillRect/>
            </a:stretch>
          </a:blip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a:p>
        </p:txBody>
      </p:sp>
      <p:grpSp>
        <p:nvGrpSpPr>
          <p:cNvPr id="9" name="Group 8"/>
          <p:cNvGrpSpPr/>
          <p:nvPr/>
        </p:nvGrpSpPr>
        <p:grpSpPr>
          <a:xfrm>
            <a:off x="677181" y="2125996"/>
            <a:ext cx="3996174" cy="2058859"/>
            <a:chOff x="5931611" y="1005790"/>
            <a:chExt cx="3996174" cy="2058859"/>
          </a:xfrm>
        </p:grpSpPr>
        <p:sp>
          <p:nvSpPr>
            <p:cNvPr id="10" name="Rectangle 9"/>
            <p:cNvSpPr/>
            <p:nvPr userDrawn="1"/>
          </p:nvSpPr>
          <p:spPr>
            <a:xfrm>
              <a:off x="6048372" y="1086039"/>
              <a:ext cx="3879413" cy="1978610"/>
            </a:xfrm>
            <a:prstGeom prst="rect">
              <a:avLst/>
            </a:prstGeom>
            <a:solidFill>
              <a:srgbClr val="F9FA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p:cNvSpPr/>
            <p:nvPr userDrawn="1"/>
          </p:nvSpPr>
          <p:spPr>
            <a:xfrm>
              <a:off x="5931611" y="1005790"/>
              <a:ext cx="3568647" cy="1714767"/>
            </a:xfrm>
            <a:prstGeom prst="rect">
              <a:avLst/>
            </a:prstGeom>
            <a:noFill/>
            <a:ln>
              <a:solidFill>
                <a:srgbClr val="5556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ectangle 11"/>
            <p:cNvSpPr/>
            <p:nvPr userDrawn="1"/>
          </p:nvSpPr>
          <p:spPr>
            <a:xfrm>
              <a:off x="5931611" y="1198990"/>
              <a:ext cx="2668570" cy="457282"/>
            </a:xfrm>
            <a:prstGeom prst="rect">
              <a:avLst/>
            </a:prstGeom>
            <a:solidFill>
              <a:srgbClr val="232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solidFill>
                  <a:latin typeface="Arial" charset="0"/>
                  <a:ea typeface="Arial" charset="0"/>
                  <a:cs typeface="Arial" charset="0"/>
                </a:rPr>
                <a:t>Autobiographical Memories</a:t>
              </a:r>
              <a:endParaRPr lang="en-US" sz="1600" dirty="0">
                <a:solidFill>
                  <a:schemeClr val="bg1"/>
                </a:solidFill>
                <a:latin typeface="Arial" charset="0"/>
                <a:ea typeface="Arial" charset="0"/>
                <a:cs typeface="Arial" charset="0"/>
              </a:endParaRPr>
            </a:p>
          </p:txBody>
        </p:sp>
        <p:sp>
          <p:nvSpPr>
            <p:cNvPr id="13" name="TextBox 12"/>
            <p:cNvSpPr txBox="1"/>
            <p:nvPr userDrawn="1"/>
          </p:nvSpPr>
          <p:spPr>
            <a:xfrm>
              <a:off x="6186603" y="1763463"/>
              <a:ext cx="2886144" cy="584775"/>
            </a:xfrm>
            <a:prstGeom prst="rect">
              <a:avLst/>
            </a:prstGeom>
            <a:noFill/>
          </p:spPr>
          <p:txBody>
            <a:bodyPr wrap="square" rtlCol="0">
              <a:spAutoFit/>
            </a:bodyPr>
            <a:lstStyle/>
            <a:p>
              <a:r>
                <a:rPr lang="en-US" sz="1600" dirty="0" smtClean="0">
                  <a:solidFill>
                    <a:schemeClr val="bg1">
                      <a:lumMod val="10000"/>
                    </a:schemeClr>
                  </a:solidFill>
                  <a:latin typeface="Arial" charset="0"/>
                  <a:ea typeface="Arial" charset="0"/>
                  <a:cs typeface="Arial" charset="0"/>
                </a:rPr>
                <a:t>Recollected </a:t>
              </a:r>
              <a:r>
                <a:rPr lang="en-US" sz="1600" dirty="0">
                  <a:solidFill>
                    <a:schemeClr val="bg1">
                      <a:lumMod val="10000"/>
                    </a:schemeClr>
                  </a:solidFill>
                  <a:latin typeface="Arial" charset="0"/>
                  <a:ea typeface="Arial" charset="0"/>
                  <a:cs typeface="Arial" charset="0"/>
                </a:rPr>
                <a:t>events that belong to a person’s past.</a:t>
              </a:r>
              <a:endParaRPr lang="en-US" sz="1600" dirty="0">
                <a:solidFill>
                  <a:schemeClr val="bg1">
                    <a:lumMod val="10000"/>
                  </a:schemeClr>
                </a:solidFill>
                <a:latin typeface="Arial" charset="0"/>
                <a:ea typeface="Arial" charset="0"/>
                <a:cs typeface="Arial" charset="0"/>
              </a:endParaRPr>
            </a:p>
          </p:txBody>
        </p:sp>
      </p:grpSp>
      <p:sp>
        <p:nvSpPr>
          <p:cNvPr id="14" name="TextBox 13"/>
          <p:cNvSpPr txBox="1"/>
          <p:nvPr/>
        </p:nvSpPr>
        <p:spPr>
          <a:xfrm>
            <a:off x="1149589" y="4139046"/>
            <a:ext cx="2451312" cy="1477328"/>
          </a:xfrm>
          <a:prstGeom prst="rect">
            <a:avLst/>
          </a:prstGeom>
          <a:noFill/>
        </p:spPr>
        <p:txBody>
          <a:bodyPr wrap="none" rtlCol="0">
            <a:spAutoFit/>
          </a:bodyPr>
          <a:lstStyle/>
          <a:p>
            <a:pPr marL="12700">
              <a:lnSpc>
                <a:spcPct val="150000"/>
              </a:lnSpc>
            </a:pPr>
            <a:r>
              <a:rPr lang="en-US" sz="2000" dirty="0">
                <a:latin typeface="Arial" charset="0"/>
                <a:ea typeface="Arial" charset="0"/>
                <a:cs typeface="Arial" charset="0"/>
              </a:rPr>
              <a:t>Challenger Disaster</a:t>
            </a:r>
          </a:p>
          <a:p>
            <a:pPr marL="12700">
              <a:lnSpc>
                <a:spcPct val="150000"/>
              </a:lnSpc>
            </a:pPr>
            <a:r>
              <a:rPr lang="en-US" sz="2000" dirty="0">
                <a:latin typeface="Arial" charset="0"/>
                <a:ea typeface="Arial" charset="0"/>
                <a:cs typeface="Arial" charset="0"/>
              </a:rPr>
              <a:t>JFK </a:t>
            </a:r>
            <a:r>
              <a:rPr lang="en-US" sz="2000" dirty="0" smtClean="0">
                <a:latin typeface="Arial" charset="0"/>
                <a:ea typeface="Arial" charset="0"/>
                <a:cs typeface="Arial" charset="0"/>
              </a:rPr>
              <a:t>Assassination</a:t>
            </a:r>
          </a:p>
          <a:p>
            <a:pPr marL="12700">
              <a:lnSpc>
                <a:spcPct val="150000"/>
              </a:lnSpc>
            </a:pPr>
            <a:r>
              <a:rPr lang="en-US" sz="2000" dirty="0">
                <a:latin typeface="Arial" charset="0"/>
                <a:ea typeface="Arial" charset="0"/>
                <a:cs typeface="Arial" charset="0"/>
              </a:rPr>
              <a:t>USF beats WV!!!!</a:t>
            </a:r>
          </a:p>
        </p:txBody>
      </p:sp>
    </p:spTree>
    <p:extLst>
      <p:ext uri="{BB962C8B-B14F-4D97-AF65-F5344CB8AC3E}">
        <p14:creationId xmlns:p14="http://schemas.microsoft.com/office/powerpoint/2010/main" val="352670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0C16B43B-1E83-D241-B93B-87352ED66733}"/>
              </a:ext>
            </a:extLst>
          </p:cNvPr>
          <p:cNvSpPr>
            <a:spLocks noGrp="1"/>
          </p:cNvSpPr>
          <p:nvPr>
            <p:ph sz="quarter" idx="10"/>
          </p:nvPr>
        </p:nvSpPr>
        <p:spPr/>
        <p:txBody>
          <a:bodyPr/>
          <a:lstStyle/>
          <a:p>
            <a:r>
              <a:rPr lang="en-US" sz="2000" dirty="0"/>
              <a:t>Flashbulb </a:t>
            </a:r>
            <a:r>
              <a:rPr lang="en-US" sz="2000" dirty="0" smtClean="0"/>
              <a:t>Memories: </a:t>
            </a:r>
            <a:r>
              <a:rPr lang="en-US" sz="2000" dirty="0" err="1" smtClean="0"/>
              <a:t>Talarico</a:t>
            </a:r>
            <a:r>
              <a:rPr lang="en-US" sz="2000" dirty="0" smtClean="0"/>
              <a:t> </a:t>
            </a:r>
            <a:r>
              <a:rPr lang="en-US" sz="2000" dirty="0"/>
              <a:t>and Rubin (2003)</a:t>
            </a:r>
          </a:p>
        </p:txBody>
      </p:sp>
      <p:sp>
        <p:nvSpPr>
          <p:cNvPr id="3" name="Text Placeholder 2">
            <a:extLst>
              <a:ext uri="{FF2B5EF4-FFF2-40B4-BE49-F238E27FC236}">
                <a16:creationId xmlns:a16="http://schemas.microsoft.com/office/drawing/2014/main" xmlns="" id="{C899EB5C-A2F5-3641-A2C2-68B9A7F569B8}"/>
              </a:ext>
            </a:extLst>
          </p:cNvPr>
          <p:cNvSpPr>
            <a:spLocks noGrp="1"/>
          </p:cNvSpPr>
          <p:nvPr>
            <p:ph type="body" sz="quarter" idx="11"/>
          </p:nvPr>
        </p:nvSpPr>
        <p:spPr>
          <a:xfrm>
            <a:off x="152400" y="16825"/>
            <a:ext cx="11887200" cy="774405"/>
          </a:xfrm>
        </p:spPr>
        <p:txBody>
          <a:bodyPr/>
          <a:lstStyle/>
          <a:p>
            <a:r>
              <a:rPr lang="en-US" dirty="0"/>
              <a:t>Flashbulb Memory and Confidence</a:t>
            </a:r>
          </a:p>
        </p:txBody>
      </p:sp>
      <p:sp>
        <p:nvSpPr>
          <p:cNvPr id="4" name="object 4">
            <a:extLst>
              <a:ext uri="{FF2B5EF4-FFF2-40B4-BE49-F238E27FC236}">
                <a16:creationId xmlns:a16="http://schemas.microsoft.com/office/drawing/2014/main" xmlns="" id="{2891CEEE-AD9F-3547-AC72-A4B0CA2FC71B}"/>
              </a:ext>
            </a:extLst>
          </p:cNvPr>
          <p:cNvSpPr/>
          <p:nvPr/>
        </p:nvSpPr>
        <p:spPr>
          <a:xfrm>
            <a:off x="2340014" y="1784372"/>
            <a:ext cx="7511972" cy="4597626"/>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990027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sz="quarter" idx="10"/>
          </p:nvPr>
        </p:nvSpPr>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A flashbulb memory is one for an event that provokes a powerful emotional reaction.</a:t>
            </a:r>
            <a:endParaRPr lang="en-US" sz="2000" dirty="0">
              <a:latin typeface="Arial"/>
              <a:cs typeface="Arial"/>
            </a:endParaRPr>
          </a:p>
        </p:txBody>
      </p:sp>
      <p:sp>
        <p:nvSpPr>
          <p:cNvPr id="3" name="Text Placeholder 2"/>
          <p:cNvSpPr>
            <a:spLocks noGrp="1"/>
          </p:cNvSpPr>
          <p:nvPr>
            <p:ph type="body" sz="quarter" idx="11"/>
          </p:nvPr>
        </p:nvSpPr>
        <p:spPr/>
        <p:txBody>
          <a:bodyPr/>
          <a:lstStyle/>
          <a:p>
            <a:r>
              <a:rPr lang="en-US" dirty="0"/>
              <a:t>Study Guide 1</a:t>
            </a: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2204577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sz="quarter" idx="10"/>
          </p:nvPr>
        </p:nvSpPr>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A flashbulb memory is one for an event that provokes a powerful emotional reaction.</a:t>
            </a:r>
            <a:endParaRPr lang="en-US" sz="2000" dirty="0">
              <a:latin typeface="Arial"/>
              <a:cs typeface="Arial"/>
            </a:endParaRPr>
          </a:p>
        </p:txBody>
      </p:sp>
      <p:sp>
        <p:nvSpPr>
          <p:cNvPr id="3" name="Text Placeholder 2"/>
          <p:cNvSpPr>
            <a:spLocks noGrp="1"/>
          </p:cNvSpPr>
          <p:nvPr>
            <p:ph type="body" sz="quarter" idx="11"/>
          </p:nvPr>
        </p:nvSpPr>
        <p:spPr/>
        <p:txBody>
          <a:bodyPr/>
          <a:lstStyle/>
          <a:p>
            <a:r>
              <a:rPr lang="en-US" dirty="0"/>
              <a:t>Study Guide 1</a:t>
            </a:r>
          </a:p>
        </p:txBody>
      </p:sp>
      <p:grpSp>
        <p:nvGrpSpPr>
          <p:cNvPr id="23" name="Group 22"/>
          <p:cNvGrpSpPr/>
          <p:nvPr/>
        </p:nvGrpSpPr>
        <p:grpSpPr>
          <a:xfrm>
            <a:off x="596900" y="2613249"/>
            <a:ext cx="1183375" cy="877944"/>
            <a:chOff x="596900" y="2613249"/>
            <a:chExt cx="1183375" cy="877944"/>
          </a:xfrm>
        </p:grpSpPr>
        <p:sp>
          <p:nvSpPr>
            <p:cNvPr id="24" name="Oval 23"/>
            <p:cNvSpPr/>
            <p:nvPr/>
          </p:nvSpPr>
          <p:spPr>
            <a:xfrm>
              <a:off x="596900" y="2667000"/>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7" name="Oval 26"/>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850988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sz="quarter" idx="10"/>
          </p:nvPr>
        </p:nvSpPr>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Flashbulb memories are more accurate than everyday memories.</a:t>
            </a:r>
            <a:endParaRPr lang="en-US" sz="2000" dirty="0">
              <a:latin typeface="Arial"/>
              <a:cs typeface="Arial"/>
            </a:endParaRPr>
          </a:p>
        </p:txBody>
      </p:sp>
      <p:sp>
        <p:nvSpPr>
          <p:cNvPr id="3" name="Text Placeholder 2"/>
          <p:cNvSpPr>
            <a:spLocks noGrp="1"/>
          </p:cNvSpPr>
          <p:nvPr>
            <p:ph type="body" sz="quarter" idx="11"/>
          </p:nvPr>
        </p:nvSpPr>
        <p:spPr/>
        <p:txBody>
          <a:bodyPr/>
          <a:lstStyle/>
          <a:p>
            <a:r>
              <a:rPr lang="en-US" dirty="0"/>
              <a:t>Study Guide 2</a:t>
            </a: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8207649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LAYERLOGOHEIGHT" val="140"/>
  <p:tag name="PLAYERLOGOWIDTH" val="233"/>
  <p:tag name="LMS_PUBLISH" val="No"/>
  <p:tag name="ARTICULATE_TEMPLATE" val="eLearning"/>
  <p:tag name="ARTICULATE_TEMPLATE_GUID" val="a1fdf926-7bdf-43cc-8381-83bd9cb77f11"/>
  <p:tag name="ARTICULATE_LOGO" val="(None selected)"/>
  <p:tag name="ARTICULATE_PRESENTER" val="(None selected)"/>
  <p:tag name="ARTICULATE_PRESENTER_GUID" val="9869030842"/>
  <p:tag name="PRESENTER_PREVIEW_MODE_REFRESH" val="0"/>
  <p:tag name="PRESENTER_PREVIEW_MODE" val="0"/>
  <p:tag name="ARTICULATE_PROJECT_CHECK" val="0"/>
  <p:tag name="ARTICULATE_REFERENCE_COUNT" val="0"/>
  <p:tag name="ARTICULATE_PLAYER_GLOSSARY_XML" val="&lt;?xml version=&quot;1.0&quot; encoding=&quot;utf-16&quot;?&gt;&lt;glossary xmlns:xsi=&quot;http://www.w3.org/2001/XMLSchema-instance&quot; xmlns:xsd=&quot;http://www.w3.org/2001/XMLSchema&quot;&gt;&lt;terms /&gt;&lt;/glossary&gt;"/>
  <p:tag name="TAG_BACKING_FORM_KEY" val="459592-\\vmware-host\shared folders\mediainnovationteam on my mac\_courses\ined\inedpilot\usf_branded_templates\usf-biology\presentation_layouts\biology_template.potx"/>
  <p:tag name="ARTICULATE_PRESENTER_VERSION" val="7"/>
  <p:tag name="ARTICULATE_USED_PAGE_ORIENTATION" val="1"/>
  <p:tag name="ARTICULATE_USED_PAGE_SIZE" val="1"/>
  <p:tag name="ARTICULATE_SLIDE_THUMBNAIL_REFRESH" val="1"/>
  <p:tag name="ARTICULATE_PROJECT_OPEN" val="0"/>
  <p:tag name="ARTICULATE_SLIDE_COUNT" val="3"/>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egi6936_ppt_template">
  <a:themeElements>
    <a:clrScheme name="art_theme_colors">
      <a:dk1>
        <a:srgbClr val="333333"/>
      </a:dk1>
      <a:lt1>
        <a:srgbClr val="F6F6F4"/>
      </a:lt1>
      <a:dk2>
        <a:srgbClr val="493249"/>
      </a:dk2>
      <a:lt2>
        <a:srgbClr val="E3C048"/>
      </a:lt2>
      <a:accent1>
        <a:srgbClr val="856183"/>
      </a:accent1>
      <a:accent2>
        <a:srgbClr val="9CCB3B"/>
      </a:accent2>
      <a:accent3>
        <a:srgbClr val="DBE120"/>
      </a:accent3>
      <a:accent4>
        <a:srgbClr val="529CA9"/>
      </a:accent4>
      <a:accent5>
        <a:srgbClr val="EC704C"/>
      </a:accent5>
      <a:accent6>
        <a:srgbClr val="B5193D"/>
      </a:accent6>
      <a:hlink>
        <a:srgbClr val="0000FF"/>
      </a:hlink>
      <a:folHlink>
        <a:srgbClr val="800080"/>
      </a:folHlink>
    </a:clrScheme>
    <a:fontScheme name="egi6936_fonts">
      <a:majorFont>
        <a:latin typeface="Century Gothic"/>
        <a:ea typeface=""/>
        <a:cs typeface=""/>
      </a:majorFont>
      <a:minorFont>
        <a:latin typeface="Century Gothic"/>
        <a:ea typeface=""/>
        <a:cs typeface=""/>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_Arts_basic" id="{3DB69BE1-1081-40F8-89A3-776E364D9BBD}" vid="{1C3ABEEF-719A-4AD9-BD9C-4302E851DF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arts_opt2_template</Template>
  <TotalTime>841</TotalTime>
  <Words>426</Words>
  <Application>Microsoft Macintosh PowerPoint</Application>
  <PresentationFormat>Widescreen</PresentationFormat>
  <Paragraphs>79</Paragraphs>
  <Slides>13</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Century Gothic</vt:lpstr>
      <vt:lpstr>Open Sans</vt:lpstr>
      <vt:lpstr>Wingdings</vt:lpstr>
      <vt:lpstr>Arial</vt:lpstr>
      <vt:lpstr>egi6936_ppt_template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Wei</dc:creator>
  <cp:lastModifiedBy>Ozdemir, Ozgur</cp:lastModifiedBy>
  <cp:revision>156</cp:revision>
  <dcterms:created xsi:type="dcterms:W3CDTF">2016-01-21T17:08:20Z</dcterms:created>
  <dcterms:modified xsi:type="dcterms:W3CDTF">2018-03-21T19:06:12Z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e-learning_blank_template</vt:lpwstr>
  </property>
  <property fmtid="{D5CDD505-2E9C-101B-9397-08002B2CF9AE}" pid="4" name="ArticulateProjectVersion">
    <vt:lpwstr>7</vt:lpwstr>
  </property>
  <property fmtid="{D5CDD505-2E9C-101B-9397-08002B2CF9AE}" pid="5" name="ArticulateGUID">
    <vt:lpwstr>B7D8FA9A-88B8-4F5A-9A5D-7E4C1614F0B8</vt:lpwstr>
  </property>
  <property fmtid="{D5CDD505-2E9C-101B-9397-08002B2CF9AE}" pid="6" name="ArticulateProjectFull">
    <vt:lpwstr>\\vmware-host\Shared Folders\mediainnovationteam On My Mac\_courses\InEd\InEdPilot\usf_branded_templates\USF-Biology\presentation_layouts\biology_template.ppta</vt:lpwstr>
  </property>
</Properties>
</file>